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2"/>
  </p:notesMasterIdLst>
  <p:sldIdLst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wBZ0Vvsi2IRZaQnDcK69A==" hashData="pPLDW0QA2yZGW9zymAuWTnVtVBILIZ8q/HpunJprYSuepkqVK1GFKBUFUYOCNkxtDrZ61Cs2Bc0JvbtonpQUg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53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the relationship between variables in more complex data presentations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99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the relationship between variables in more complex data presentations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46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the relationship between variables in more complex data presentations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99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the relationship between variables in more complex data presentations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77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the relationship between variables in more complex data presentations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47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the relationship between variables in more complex data presentations</a:t>
            </a:r>
            <a:r>
              <a:rPr lang="en-US"/>
              <a:t>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74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 the relationship between variables in more complex data presentations</a:t>
            </a:r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14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420" y="97999"/>
            <a:ext cx="8966580" cy="543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91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4587" y="47625"/>
            <a:ext cx="5276779" cy="460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7490" y="4829175"/>
            <a:ext cx="4976854" cy="1973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242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038" y="155953"/>
            <a:ext cx="5063532" cy="6415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392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388" y="387327"/>
            <a:ext cx="5478866" cy="5819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003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3552" y="496580"/>
            <a:ext cx="5955612" cy="5519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7730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51184" y="0"/>
            <a:ext cx="4851292" cy="5816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698397"/>
            <a:ext cx="4502553" cy="1785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809" y="5531742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9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913" y="191843"/>
            <a:ext cx="4648053" cy="5889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26449" y="541645"/>
            <a:ext cx="4455363" cy="237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7885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37177DA-F521-46BE-B804-FC1C973736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On-screen Show (4:3)</PresentationFormat>
  <Paragraphs>14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Mueller</dc:creator>
  <cp:lastModifiedBy>Hannah Mueller</cp:lastModifiedBy>
  <cp:revision>3</cp:revision>
  <dcterms:modified xsi:type="dcterms:W3CDTF">2018-03-01T18:29:27Z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