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84" r:id="rId5"/>
    <p:sldId id="285" r:id="rId6"/>
    <p:sldId id="271" r:id="rId7"/>
    <p:sldId id="287" r:id="rId8"/>
    <p:sldId id="288" r:id="rId9"/>
    <p:sldId id="289" r:id="rId10"/>
    <p:sldId id="293" r:id="rId11"/>
    <p:sldId id="292" r:id="rId12"/>
    <p:sldId id="291" r:id="rId13"/>
    <p:sldId id="29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NO4RtrFKj83O9v2GfLanQ==" hashData="TI21V4txvqkTHX9kn3DHE26E2qbgaNwing4zukQAHt3wSeanvaXBPeU5PWCvMMCoRdDD/SlRCe+ehNCPSOEzt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5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575" y="1524680"/>
            <a:ext cx="5313111" cy="168786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B2E8BE0-1361-4193-8A06-57E687B3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4259452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406" y="1406917"/>
            <a:ext cx="5003075" cy="1845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5708" y="4041931"/>
            <a:ext cx="4572000" cy="1737773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976FA48-F7DD-479B-ADDF-8CEF79DC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945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544202"/>
            <a:ext cx="5184396" cy="221865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60397FE-78D7-4CE2-A151-A20DCE31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76325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535186"/>
            <a:ext cx="5469623" cy="1483937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ACC5B8D-E9B7-4204-BC4D-AB532CF0D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13776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21" y="1568741"/>
            <a:ext cx="4871026" cy="2013357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B3819367-5CB0-4375-9F7E-10C391AF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06084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21" y="1577129"/>
            <a:ext cx="5008228" cy="1847479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4293CBA-A02D-4857-B5CF-F0C47576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250955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575" y="1524680"/>
            <a:ext cx="4636465" cy="14729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353" y="3361191"/>
            <a:ext cx="4417315" cy="2383296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A4D27B50-DAE3-4B10-8699-56F7D055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100403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1375515"/>
            <a:ext cx="4639111" cy="19852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6" y="3760399"/>
            <a:ext cx="3626562" cy="2558022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47EEDD1E-4565-49DC-BF66-B383C8005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191158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308683"/>
            <a:ext cx="5503914" cy="14932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3463033"/>
            <a:ext cx="4823671" cy="2378795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D8AAC02-5F0D-4D0B-8292-635535F4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77316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Proportions and rates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32" y="1390630"/>
            <a:ext cx="4871026" cy="20133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053" y="3520322"/>
            <a:ext cx="3681336" cy="2822355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518655F-E686-47C3-ADA5-B5A98C93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18421"/>
            <a:ext cx="7315200" cy="31140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multi-step problems involving </a:t>
            </a:r>
            <a:r>
              <a:rPr lang="en-US" cap="none" dirty="0" err="1">
                <a:solidFill>
                  <a:schemeClr val="bg1"/>
                </a:solidFill>
                <a:latin typeface="Proxima Nova" panose="02000506030000020004" pitchFamily="50" charset="0"/>
              </a:rPr>
              <a:t>percents</a:t>
            </a:r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, proportions, rates, computing with a given average, and unit conversions.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Algebra/Functions</a:t>
            </a:r>
          </a:p>
        </p:txBody>
      </p:sp>
    </p:spTree>
    <p:extLst>
      <p:ext uri="{BB962C8B-B14F-4D97-AF65-F5344CB8AC3E}">
        <p14:creationId xmlns:p14="http://schemas.microsoft.com/office/powerpoint/2010/main" val="3747933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A1E5CA-829D-44C3-9D48-FBA0247EE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872</TotalTime>
  <Words>310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Proportions and rates</vt:lpstr>
      <vt:lpstr>Proportions and rates</vt:lpstr>
      <vt:lpstr>Proportions and rates</vt:lpstr>
      <vt:lpstr>Proportions and rates</vt:lpstr>
      <vt:lpstr>Proportions and rates</vt:lpstr>
      <vt:lpstr>Proportions and rates</vt:lpstr>
      <vt:lpstr>Proportions and rates</vt:lpstr>
      <vt:lpstr>Proportions and rates</vt:lpstr>
      <vt:lpstr>Proportions and rates</vt:lpstr>
      <vt:lpstr>Proportions and rates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66</cp:revision>
  <dcterms:created xsi:type="dcterms:W3CDTF">2017-03-09T16:07:22Z</dcterms:created>
  <dcterms:modified xsi:type="dcterms:W3CDTF">2018-03-01T16:28:22Z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