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m6cOudE5dG3tcxUj9dtPQ==" hashData="1a8o6q6m8GJx1KTW+jlefwQQsJCfjCYSIKd1URZBCv/gD/tmTgmQSk9Jj9ounmgSvNGieCd0oSja56/WPV60l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2" y="1512876"/>
            <a:ext cx="4498314" cy="233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543572"/>
            <a:ext cx="4625850" cy="296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30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2" y="1512877"/>
            <a:ext cx="4685173" cy="24289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6" y="4102216"/>
            <a:ext cx="4664135" cy="143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90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3" y="1379987"/>
            <a:ext cx="4712115" cy="30190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4603233"/>
            <a:ext cx="4663372" cy="141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595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011075-06C1-4EEC-BFAA-C5E998DAD3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2059</TotalTime>
  <Words>80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Subject-Verb Agreement</vt:lpstr>
      <vt:lpstr>Subject-verb agreement</vt:lpstr>
      <vt:lpstr>Subject-verb agreement</vt:lpstr>
      <vt:lpstr>Subject-verb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64</cp:revision>
  <dcterms:created xsi:type="dcterms:W3CDTF">2017-03-09T16:07:22Z</dcterms:created>
  <dcterms:modified xsi:type="dcterms:W3CDTF">2018-03-01T15:34:58Z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