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8" r:id="rId5"/>
    <p:sldId id="286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XyG46qRz1tj/ItxNuSXykQ==" hashData="XlyqxW3yAZO3RiMYDlJJFcqkqY2PFc1qz6K04t6B6FFAZd9pIAIDgMrOYBnJkYH35Ghstqjp67+opmiRnc5BW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shades of meaning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036" y="379234"/>
            <a:ext cx="7373243" cy="583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shades of meaning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06645" y="1453471"/>
            <a:ext cx="8057734" cy="3660683"/>
            <a:chOff x="406645" y="1412005"/>
            <a:chExt cx="8057734" cy="366068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7650" y="3388601"/>
              <a:ext cx="3966469" cy="168408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5573" r="2407" b="53327"/>
            <a:stretch/>
          </p:blipFill>
          <p:spPr>
            <a:xfrm>
              <a:off x="406645" y="1412005"/>
              <a:ext cx="8057734" cy="13778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646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Context clues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shades of meaning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2815245"/>
            <a:ext cx="3670838" cy="15585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4622298"/>
            <a:ext cx="3992112" cy="8961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86566" y="5533476"/>
            <a:ext cx="3964752" cy="7450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573" r="2407" b="53327"/>
          <a:stretch/>
        </p:blipFill>
        <p:spPr>
          <a:xfrm>
            <a:off x="406645" y="1256042"/>
            <a:ext cx="8057734" cy="137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207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C63324-5FB8-44CE-A27D-C51659133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860</TotalTime>
  <Words>54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Use Context Clues</vt:lpstr>
      <vt:lpstr>Use Context clues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59</cp:revision>
  <dcterms:created xsi:type="dcterms:W3CDTF">2017-03-09T16:07:22Z</dcterms:created>
  <dcterms:modified xsi:type="dcterms:W3CDTF">2018-03-01T17:32:20Z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