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ppt/notesSlides/notesSlide330.xml" ContentType="application/vnd.openxmlformats-officedocument.presentationml.notesSlide+xml"/>
  <Override PartName="/ppt/notesSlides/notesSlide331.xml" ContentType="application/vnd.openxmlformats-officedocument.presentationml.notesSlide+xml"/>
  <Override PartName="/ppt/notesSlides/notesSlide332.xml" ContentType="application/vnd.openxmlformats-officedocument.presentationml.notesSlide+xml"/>
  <Override PartName="/ppt/notesSlides/notesSlide333.xml" ContentType="application/vnd.openxmlformats-officedocument.presentationml.notesSlide+xml"/>
  <Override PartName="/ppt/notesSlides/notesSlide334.xml" ContentType="application/vnd.openxmlformats-officedocument.presentationml.notesSlide+xml"/>
  <Override PartName="/ppt/notesSlides/notesSlide335.xml" ContentType="application/vnd.openxmlformats-officedocument.presentationml.notesSlide+xml"/>
  <Override PartName="/ppt/notesSlides/notesSlide336.xml" ContentType="application/vnd.openxmlformats-officedocument.presentationml.notesSlide+xml"/>
  <Override PartName="/ppt/notesSlides/notesSlide337.xml" ContentType="application/vnd.openxmlformats-officedocument.presentationml.notesSlide+xml"/>
  <Override PartName="/ppt/notesSlides/notesSlide338.xml" ContentType="application/vnd.openxmlformats-officedocument.presentationml.notesSlide+xml"/>
  <Override PartName="/ppt/notesSlides/notesSlide339.xml" ContentType="application/vnd.openxmlformats-officedocument.presentationml.notesSlide+xml"/>
  <Override PartName="/ppt/notesSlides/notesSlide340.xml" ContentType="application/vnd.openxmlformats-officedocument.presentationml.notesSlide+xml"/>
  <Override PartName="/ppt/notesSlides/notesSlide341.xml" ContentType="application/vnd.openxmlformats-officedocument.presentationml.notesSlide+xml"/>
  <Override PartName="/ppt/notesSlides/notesSlide342.xml" ContentType="application/vnd.openxmlformats-officedocument.presentationml.notesSlide+xml"/>
  <Override PartName="/ppt/notesSlides/notesSlide343.xml" ContentType="application/vnd.openxmlformats-officedocument.presentationml.notesSlide+xml"/>
  <Override PartName="/ppt/notesSlides/notesSlide344.xml" ContentType="application/vnd.openxmlformats-officedocument.presentationml.notesSlide+xml"/>
  <Override PartName="/ppt/notesSlides/notesSlide345.xml" ContentType="application/vnd.openxmlformats-officedocument.presentationml.notesSlide+xml"/>
  <Override PartName="/ppt/notesSlides/notesSlide346.xml" ContentType="application/vnd.openxmlformats-officedocument.presentationml.notesSlide+xml"/>
  <Override PartName="/ppt/notesSlides/notesSlide347.xml" ContentType="application/vnd.openxmlformats-officedocument.presentationml.notesSlide+xml"/>
  <Override PartName="/ppt/notesSlides/notesSlide348.xml" ContentType="application/vnd.openxmlformats-officedocument.presentationml.notesSlide+xml"/>
  <Override PartName="/ppt/notesSlides/notesSlide349.xml" ContentType="application/vnd.openxmlformats-officedocument.presentationml.notesSlide+xml"/>
  <Override PartName="/ppt/notesSlides/notesSlide350.xml" ContentType="application/vnd.openxmlformats-officedocument.presentationml.notesSlide+xml"/>
  <Override PartName="/ppt/notesSlides/notesSlide351.xml" ContentType="application/vnd.openxmlformats-officedocument.presentationml.notesSlide+xml"/>
  <Override PartName="/ppt/notesSlides/notesSlide352.xml" ContentType="application/vnd.openxmlformats-officedocument.presentationml.notesSlide+xml"/>
  <Override PartName="/ppt/notesSlides/notesSlide353.xml" ContentType="application/vnd.openxmlformats-officedocument.presentationml.notesSlide+xml"/>
  <Override PartName="/ppt/notesSlides/notesSlide354.xml" ContentType="application/vnd.openxmlformats-officedocument.presentationml.notesSlide+xml"/>
  <Override PartName="/ppt/notesSlides/notesSlide355.xml" ContentType="application/vnd.openxmlformats-officedocument.presentationml.notesSlide+xml"/>
  <Override PartName="/ppt/notesSlides/notesSlide356.xml" ContentType="application/vnd.openxmlformats-officedocument.presentationml.notesSlide+xml"/>
  <Override PartName="/ppt/notesSlides/notesSlide357.xml" ContentType="application/vnd.openxmlformats-officedocument.presentationml.notesSlide+xml"/>
  <Override PartName="/ppt/notesSlides/notesSlide358.xml" ContentType="application/vnd.openxmlformats-officedocument.presentationml.notesSlide+xml"/>
  <Override PartName="/ppt/notesSlides/notesSlide359.xml" ContentType="application/vnd.openxmlformats-officedocument.presentationml.notesSlide+xml"/>
  <Override PartName="/ppt/notesSlides/notesSlide360.xml" ContentType="application/vnd.openxmlformats-officedocument.presentationml.notesSlide+xml"/>
  <Override PartName="/ppt/notesSlides/notesSlide361.xml" ContentType="application/vnd.openxmlformats-officedocument.presentationml.notesSlide+xml"/>
  <Override PartName="/ppt/notesSlides/notesSlide362.xml" ContentType="application/vnd.openxmlformats-officedocument.presentationml.notesSlide+xml"/>
  <Override PartName="/ppt/notesSlides/notesSlide363.xml" ContentType="application/vnd.openxmlformats-officedocument.presentationml.notesSlide+xml"/>
  <Override PartName="/ppt/notesSlides/notesSlide364.xml" ContentType="application/vnd.openxmlformats-officedocument.presentationml.notesSlide+xml"/>
  <Override PartName="/ppt/notesSlides/notesSlide365.xml" ContentType="application/vnd.openxmlformats-officedocument.presentationml.notesSlide+xml"/>
  <Override PartName="/ppt/notesSlides/notesSlide366.xml" ContentType="application/vnd.openxmlformats-officedocument.presentationml.notesSlide+xml"/>
  <Override PartName="/ppt/notesSlides/notesSlide367.xml" ContentType="application/vnd.openxmlformats-officedocument.presentationml.notesSlide+xml"/>
  <Override PartName="/ppt/notesSlides/notesSlide368.xml" ContentType="application/vnd.openxmlformats-officedocument.presentationml.notesSlide+xml"/>
  <Override PartName="/ppt/notesSlides/notesSlide369.xml" ContentType="application/vnd.openxmlformats-officedocument.presentationml.notesSlide+xml"/>
  <Override PartName="/ppt/notesSlides/notesSlide370.xml" ContentType="application/vnd.openxmlformats-officedocument.presentationml.notesSlide+xml"/>
  <Override PartName="/ppt/notesSlides/notesSlide371.xml" ContentType="application/vnd.openxmlformats-officedocument.presentationml.notesSlide+xml"/>
  <Override PartName="/ppt/notesSlides/notesSlide372.xml" ContentType="application/vnd.openxmlformats-officedocument.presentationml.notesSlide+xml"/>
  <Override PartName="/ppt/notesSlides/notesSlide373.xml" ContentType="application/vnd.openxmlformats-officedocument.presentationml.notesSlide+xml"/>
  <Override PartName="/ppt/notesSlides/notesSlide374.xml" ContentType="application/vnd.openxmlformats-officedocument.presentationml.notesSlide+xml"/>
  <Override PartName="/ppt/notesSlides/notesSlide375.xml" ContentType="application/vnd.openxmlformats-officedocument.presentationml.notesSlide+xml"/>
  <Override PartName="/ppt/notesSlides/notesSlide376.xml" ContentType="application/vnd.openxmlformats-officedocument.presentationml.notesSlide+xml"/>
  <Override PartName="/ppt/notesSlides/notesSlide377.xml" ContentType="application/vnd.openxmlformats-officedocument.presentationml.notesSlide+xml"/>
  <Override PartName="/ppt/notesSlides/notesSlide378.xml" ContentType="application/vnd.openxmlformats-officedocument.presentationml.notesSlide+xml"/>
  <Override PartName="/ppt/notesSlides/notesSlide379.xml" ContentType="application/vnd.openxmlformats-officedocument.presentationml.notesSlide+xml"/>
  <Override PartName="/ppt/notesSlides/notesSlide380.xml" ContentType="application/vnd.openxmlformats-officedocument.presentationml.notesSlide+xml"/>
  <Override PartName="/ppt/notesSlides/notesSlide381.xml" ContentType="application/vnd.openxmlformats-officedocument.presentationml.notesSlide+xml"/>
  <Override PartName="/ppt/notesSlides/notesSlide382.xml" ContentType="application/vnd.openxmlformats-officedocument.presentationml.notesSlide+xml"/>
  <Override PartName="/ppt/notesSlides/notesSlide383.xml" ContentType="application/vnd.openxmlformats-officedocument.presentationml.notesSlide+xml"/>
  <Override PartName="/ppt/notesSlides/notesSlide384.xml" ContentType="application/vnd.openxmlformats-officedocument.presentationml.notesSlide+xml"/>
  <Override PartName="/ppt/notesSlides/notesSlide385.xml" ContentType="application/vnd.openxmlformats-officedocument.presentationml.notesSlide+xml"/>
  <Override PartName="/ppt/notesSlides/notesSlide386.xml" ContentType="application/vnd.openxmlformats-officedocument.presentationml.notesSlide+xml"/>
  <Override PartName="/ppt/notesSlides/notesSlide387.xml" ContentType="application/vnd.openxmlformats-officedocument.presentationml.notesSlide+xml"/>
  <Override PartName="/ppt/notesSlides/notesSlide388.xml" ContentType="application/vnd.openxmlformats-officedocument.presentationml.notesSlide+xml"/>
  <Override PartName="/ppt/notesSlides/notesSlide389.xml" ContentType="application/vnd.openxmlformats-officedocument.presentationml.notesSlide+xml"/>
  <Override PartName="/ppt/notesSlides/notesSlide390.xml" ContentType="application/vnd.openxmlformats-officedocument.presentationml.notesSlide+xml"/>
  <Override PartName="/ppt/notesSlides/notesSlide391.xml" ContentType="application/vnd.openxmlformats-officedocument.presentationml.notesSlide+xml"/>
  <Override PartName="/ppt/notesSlides/notesSlide392.xml" ContentType="application/vnd.openxmlformats-officedocument.presentationml.notesSlide+xml"/>
  <Override PartName="/ppt/notesSlides/notesSlide393.xml" ContentType="application/vnd.openxmlformats-officedocument.presentationml.notesSlide+xml"/>
  <Override PartName="/ppt/notesSlides/notesSlide394.xml" ContentType="application/vnd.openxmlformats-officedocument.presentationml.notesSlide+xml"/>
  <Override PartName="/ppt/notesSlides/notesSlide395.xml" ContentType="application/vnd.openxmlformats-officedocument.presentationml.notesSlide+xml"/>
  <Override PartName="/ppt/notesSlides/notesSlide396.xml" ContentType="application/vnd.openxmlformats-officedocument.presentationml.notesSlide+xml"/>
  <Override PartName="/ppt/notesSlides/notesSlide397.xml" ContentType="application/vnd.openxmlformats-officedocument.presentationml.notesSlide+xml"/>
  <Override PartName="/ppt/notesSlides/notesSlide398.xml" ContentType="application/vnd.openxmlformats-officedocument.presentationml.notesSlide+xml"/>
  <Override PartName="/ppt/notesSlides/notesSlide399.xml" ContentType="application/vnd.openxmlformats-officedocument.presentationml.notesSlide+xml"/>
  <Override PartName="/ppt/notesSlides/notesSlide400.xml" ContentType="application/vnd.openxmlformats-officedocument.presentationml.notesSlide+xml"/>
  <Override PartName="/ppt/notesSlides/notesSlide401.xml" ContentType="application/vnd.openxmlformats-officedocument.presentationml.notesSlide+xml"/>
  <Override PartName="/ppt/notesSlides/notesSlide402.xml" ContentType="application/vnd.openxmlformats-officedocument.presentationml.notesSlide+xml"/>
  <Override PartName="/ppt/notesSlides/notesSlide403.xml" ContentType="application/vnd.openxmlformats-officedocument.presentationml.notesSlide+xml"/>
  <Override PartName="/ppt/notesSlides/notesSlide404.xml" ContentType="application/vnd.openxmlformats-officedocument.presentationml.notesSlide+xml"/>
  <Override PartName="/ppt/notesSlides/notesSlide405.xml" ContentType="application/vnd.openxmlformats-officedocument.presentationml.notesSlide+xml"/>
  <Override PartName="/ppt/notesSlides/notesSlide406.xml" ContentType="application/vnd.openxmlformats-officedocument.presentationml.notesSlide+xml"/>
  <Override PartName="/ppt/notesSlides/notesSlide407.xml" ContentType="application/vnd.openxmlformats-officedocument.presentationml.notesSlide+xml"/>
  <Override PartName="/ppt/notesSlides/notesSlide408.xml" ContentType="application/vnd.openxmlformats-officedocument.presentationml.notesSlide+xml"/>
  <Override PartName="/ppt/notesSlides/notesSlide409.xml" ContentType="application/vnd.openxmlformats-officedocument.presentationml.notesSlide+xml"/>
  <Override PartName="/ppt/notesSlides/notesSlide410.xml" ContentType="application/vnd.openxmlformats-officedocument.presentationml.notesSlide+xml"/>
  <Override PartName="/ppt/notesSlides/notesSlide411.xml" ContentType="application/vnd.openxmlformats-officedocument.presentationml.notesSlide+xml"/>
  <Override PartName="/ppt/notesSlides/notesSlide412.xml" ContentType="application/vnd.openxmlformats-officedocument.presentationml.notesSlide+xml"/>
  <Override PartName="/ppt/notesSlides/notesSlide413.xml" ContentType="application/vnd.openxmlformats-officedocument.presentationml.notesSlide+xml"/>
  <Override PartName="/ppt/notesSlides/notesSlide414.xml" ContentType="application/vnd.openxmlformats-officedocument.presentationml.notesSlide+xml"/>
  <Override PartName="/ppt/notesSlides/notesSlide415.xml" ContentType="application/vnd.openxmlformats-officedocument.presentationml.notesSlide+xml"/>
  <Override PartName="/ppt/notesSlides/notesSlide416.xml" ContentType="application/vnd.openxmlformats-officedocument.presentationml.notesSlide+xml"/>
  <Override PartName="/ppt/notesSlides/notesSlide417.xml" ContentType="application/vnd.openxmlformats-officedocument.presentationml.notesSlide+xml"/>
  <Override PartName="/ppt/notesSlides/notesSlide418.xml" ContentType="application/vnd.openxmlformats-officedocument.presentationml.notesSlide+xml"/>
  <Override PartName="/ppt/notesSlides/notesSlide419.xml" ContentType="application/vnd.openxmlformats-officedocument.presentationml.notesSlide+xml"/>
  <Override PartName="/ppt/notesSlides/notesSlide420.xml" ContentType="application/vnd.openxmlformats-officedocument.presentationml.notesSlide+xml"/>
  <Override PartName="/ppt/notesSlides/notesSlide421.xml" ContentType="application/vnd.openxmlformats-officedocument.presentationml.notesSlide+xml"/>
  <Override PartName="/ppt/notesSlides/notesSlide422.xml" ContentType="application/vnd.openxmlformats-officedocument.presentationml.notesSlide+xml"/>
  <Override PartName="/ppt/notesSlides/notesSlide423.xml" ContentType="application/vnd.openxmlformats-officedocument.presentationml.notesSlide+xml"/>
  <Override PartName="/ppt/notesSlides/notesSlide424.xml" ContentType="application/vnd.openxmlformats-officedocument.presentationml.notesSlide+xml"/>
  <Override PartName="/ppt/notesSlides/notesSlide425.xml" ContentType="application/vnd.openxmlformats-officedocument.presentationml.notesSlide+xml"/>
  <Override PartName="/ppt/notesSlides/notesSlide426.xml" ContentType="application/vnd.openxmlformats-officedocument.presentationml.notesSlide+xml"/>
  <Override PartName="/ppt/notesSlides/notesSlide427.xml" ContentType="application/vnd.openxmlformats-officedocument.presentationml.notesSlide+xml"/>
  <Override PartName="/ppt/notesSlides/notesSlide428.xml" ContentType="application/vnd.openxmlformats-officedocument.presentationml.notesSlide+xml"/>
  <Override PartName="/ppt/notesSlides/notesSlide429.xml" ContentType="application/vnd.openxmlformats-officedocument.presentationml.notesSlide+xml"/>
  <Override PartName="/ppt/notesSlides/notesSlide430.xml" ContentType="application/vnd.openxmlformats-officedocument.presentationml.notesSlide+xml"/>
  <Override PartName="/ppt/notesSlides/notesSlide4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74" r:id="rId2"/>
    <p:sldMasterId id="2147483678" r:id="rId3"/>
    <p:sldMasterId id="2147483684" r:id="rId4"/>
    <p:sldMasterId id="2147483686" r:id="rId5"/>
    <p:sldMasterId id="2147483688" r:id="rId6"/>
    <p:sldMasterId id="2147483680" r:id="rId7"/>
    <p:sldMasterId id="2147483682" r:id="rId8"/>
  </p:sldMasterIdLst>
  <p:notesMasterIdLst>
    <p:notesMasterId r:id="rId442"/>
  </p:notesMasterIdLst>
  <p:sldIdLst>
    <p:sldId id="689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39" r:id="rId92"/>
    <p:sldId id="340" r:id="rId93"/>
    <p:sldId id="341" r:id="rId94"/>
    <p:sldId id="342" r:id="rId95"/>
    <p:sldId id="343" r:id="rId96"/>
    <p:sldId id="344" r:id="rId97"/>
    <p:sldId id="345" r:id="rId98"/>
    <p:sldId id="346" r:id="rId99"/>
    <p:sldId id="347" r:id="rId100"/>
    <p:sldId id="348" r:id="rId101"/>
    <p:sldId id="349" r:id="rId102"/>
    <p:sldId id="350" r:id="rId103"/>
    <p:sldId id="351" r:id="rId104"/>
    <p:sldId id="352" r:id="rId105"/>
    <p:sldId id="353" r:id="rId106"/>
    <p:sldId id="354" r:id="rId107"/>
    <p:sldId id="355" r:id="rId108"/>
    <p:sldId id="356" r:id="rId109"/>
    <p:sldId id="357" r:id="rId110"/>
    <p:sldId id="358" r:id="rId111"/>
    <p:sldId id="359" r:id="rId112"/>
    <p:sldId id="360" r:id="rId113"/>
    <p:sldId id="361" r:id="rId114"/>
    <p:sldId id="362" r:id="rId115"/>
    <p:sldId id="363" r:id="rId116"/>
    <p:sldId id="364" r:id="rId117"/>
    <p:sldId id="365" r:id="rId118"/>
    <p:sldId id="366" r:id="rId119"/>
    <p:sldId id="367" r:id="rId120"/>
    <p:sldId id="368" r:id="rId121"/>
    <p:sldId id="369" r:id="rId122"/>
    <p:sldId id="370" r:id="rId123"/>
    <p:sldId id="371" r:id="rId124"/>
    <p:sldId id="372" r:id="rId125"/>
    <p:sldId id="373" r:id="rId126"/>
    <p:sldId id="374" r:id="rId127"/>
    <p:sldId id="375" r:id="rId128"/>
    <p:sldId id="376" r:id="rId129"/>
    <p:sldId id="377" r:id="rId130"/>
    <p:sldId id="378" r:id="rId131"/>
    <p:sldId id="379" r:id="rId132"/>
    <p:sldId id="380" r:id="rId133"/>
    <p:sldId id="381" r:id="rId134"/>
    <p:sldId id="382" r:id="rId135"/>
    <p:sldId id="383" r:id="rId136"/>
    <p:sldId id="384" r:id="rId137"/>
    <p:sldId id="385" r:id="rId138"/>
    <p:sldId id="386" r:id="rId139"/>
    <p:sldId id="387" r:id="rId140"/>
    <p:sldId id="388" r:id="rId141"/>
    <p:sldId id="389" r:id="rId142"/>
    <p:sldId id="390" r:id="rId143"/>
    <p:sldId id="391" r:id="rId144"/>
    <p:sldId id="392" r:id="rId145"/>
    <p:sldId id="393" r:id="rId146"/>
    <p:sldId id="394" r:id="rId147"/>
    <p:sldId id="395" r:id="rId148"/>
    <p:sldId id="396" r:id="rId149"/>
    <p:sldId id="397" r:id="rId150"/>
    <p:sldId id="398" r:id="rId151"/>
    <p:sldId id="399" r:id="rId152"/>
    <p:sldId id="400" r:id="rId153"/>
    <p:sldId id="401" r:id="rId154"/>
    <p:sldId id="402" r:id="rId155"/>
    <p:sldId id="403" r:id="rId156"/>
    <p:sldId id="404" r:id="rId157"/>
    <p:sldId id="405" r:id="rId158"/>
    <p:sldId id="406" r:id="rId159"/>
    <p:sldId id="407" r:id="rId160"/>
    <p:sldId id="408" r:id="rId161"/>
    <p:sldId id="409" r:id="rId162"/>
    <p:sldId id="410" r:id="rId163"/>
    <p:sldId id="411" r:id="rId164"/>
    <p:sldId id="412" r:id="rId165"/>
    <p:sldId id="413" r:id="rId166"/>
    <p:sldId id="428" r:id="rId167"/>
    <p:sldId id="429" r:id="rId168"/>
    <p:sldId id="430" r:id="rId169"/>
    <p:sldId id="431" r:id="rId170"/>
    <p:sldId id="414" r:id="rId171"/>
    <p:sldId id="415" r:id="rId172"/>
    <p:sldId id="416" r:id="rId173"/>
    <p:sldId id="417" r:id="rId174"/>
    <p:sldId id="418" r:id="rId175"/>
    <p:sldId id="419" r:id="rId176"/>
    <p:sldId id="420" r:id="rId177"/>
    <p:sldId id="421" r:id="rId178"/>
    <p:sldId id="422" r:id="rId179"/>
    <p:sldId id="423" r:id="rId180"/>
    <p:sldId id="424" r:id="rId181"/>
    <p:sldId id="425" r:id="rId182"/>
    <p:sldId id="426" r:id="rId183"/>
    <p:sldId id="427" r:id="rId184"/>
    <p:sldId id="432" r:id="rId185"/>
    <p:sldId id="433" r:id="rId186"/>
    <p:sldId id="434" r:id="rId187"/>
    <p:sldId id="435" r:id="rId188"/>
    <p:sldId id="436" r:id="rId189"/>
    <p:sldId id="437" r:id="rId190"/>
    <p:sldId id="438" r:id="rId191"/>
    <p:sldId id="439" r:id="rId192"/>
    <p:sldId id="440" r:id="rId193"/>
    <p:sldId id="441" r:id="rId194"/>
    <p:sldId id="442" r:id="rId195"/>
    <p:sldId id="443" r:id="rId196"/>
    <p:sldId id="444" r:id="rId197"/>
    <p:sldId id="445" r:id="rId198"/>
    <p:sldId id="446" r:id="rId199"/>
    <p:sldId id="447" r:id="rId200"/>
    <p:sldId id="448" r:id="rId201"/>
    <p:sldId id="449" r:id="rId202"/>
    <p:sldId id="450" r:id="rId203"/>
    <p:sldId id="451" r:id="rId204"/>
    <p:sldId id="452" r:id="rId205"/>
    <p:sldId id="453" r:id="rId206"/>
    <p:sldId id="454" r:id="rId207"/>
    <p:sldId id="455" r:id="rId208"/>
    <p:sldId id="456" r:id="rId209"/>
    <p:sldId id="457" r:id="rId210"/>
    <p:sldId id="458" r:id="rId211"/>
    <p:sldId id="459" r:id="rId212"/>
    <p:sldId id="460" r:id="rId213"/>
    <p:sldId id="461" r:id="rId214"/>
    <p:sldId id="462" r:id="rId215"/>
    <p:sldId id="463" r:id="rId216"/>
    <p:sldId id="464" r:id="rId217"/>
    <p:sldId id="465" r:id="rId218"/>
    <p:sldId id="466" r:id="rId219"/>
    <p:sldId id="467" r:id="rId220"/>
    <p:sldId id="468" r:id="rId221"/>
    <p:sldId id="469" r:id="rId222"/>
    <p:sldId id="470" r:id="rId223"/>
    <p:sldId id="471" r:id="rId224"/>
    <p:sldId id="472" r:id="rId225"/>
    <p:sldId id="473" r:id="rId226"/>
    <p:sldId id="474" r:id="rId227"/>
    <p:sldId id="475" r:id="rId228"/>
    <p:sldId id="476" r:id="rId229"/>
    <p:sldId id="477" r:id="rId230"/>
    <p:sldId id="478" r:id="rId231"/>
    <p:sldId id="479" r:id="rId232"/>
    <p:sldId id="480" r:id="rId233"/>
    <p:sldId id="481" r:id="rId234"/>
    <p:sldId id="482" r:id="rId235"/>
    <p:sldId id="483" r:id="rId236"/>
    <p:sldId id="484" r:id="rId237"/>
    <p:sldId id="485" r:id="rId238"/>
    <p:sldId id="486" r:id="rId239"/>
    <p:sldId id="487" r:id="rId240"/>
    <p:sldId id="488" r:id="rId241"/>
    <p:sldId id="489" r:id="rId242"/>
    <p:sldId id="490" r:id="rId243"/>
    <p:sldId id="491" r:id="rId244"/>
    <p:sldId id="492" r:id="rId245"/>
    <p:sldId id="493" r:id="rId246"/>
    <p:sldId id="494" r:id="rId247"/>
    <p:sldId id="495" r:id="rId248"/>
    <p:sldId id="496" r:id="rId249"/>
    <p:sldId id="497" r:id="rId250"/>
    <p:sldId id="498" r:id="rId251"/>
    <p:sldId id="499" r:id="rId252"/>
    <p:sldId id="500" r:id="rId253"/>
    <p:sldId id="501" r:id="rId254"/>
    <p:sldId id="502" r:id="rId255"/>
    <p:sldId id="503" r:id="rId256"/>
    <p:sldId id="504" r:id="rId257"/>
    <p:sldId id="505" r:id="rId258"/>
    <p:sldId id="506" r:id="rId259"/>
    <p:sldId id="507" r:id="rId260"/>
    <p:sldId id="508" r:id="rId261"/>
    <p:sldId id="509" r:id="rId262"/>
    <p:sldId id="510" r:id="rId263"/>
    <p:sldId id="511" r:id="rId264"/>
    <p:sldId id="512" r:id="rId265"/>
    <p:sldId id="513" r:id="rId266"/>
    <p:sldId id="514" r:id="rId267"/>
    <p:sldId id="515" r:id="rId268"/>
    <p:sldId id="516" r:id="rId269"/>
    <p:sldId id="517" r:id="rId270"/>
    <p:sldId id="518" r:id="rId271"/>
    <p:sldId id="519" r:id="rId272"/>
    <p:sldId id="520" r:id="rId273"/>
    <p:sldId id="521" r:id="rId274"/>
    <p:sldId id="522" r:id="rId275"/>
    <p:sldId id="523" r:id="rId276"/>
    <p:sldId id="524" r:id="rId277"/>
    <p:sldId id="525" r:id="rId278"/>
    <p:sldId id="526" r:id="rId279"/>
    <p:sldId id="527" r:id="rId280"/>
    <p:sldId id="528" r:id="rId281"/>
    <p:sldId id="529" r:id="rId282"/>
    <p:sldId id="530" r:id="rId283"/>
    <p:sldId id="531" r:id="rId284"/>
    <p:sldId id="532" r:id="rId285"/>
    <p:sldId id="533" r:id="rId286"/>
    <p:sldId id="534" r:id="rId287"/>
    <p:sldId id="535" r:id="rId288"/>
    <p:sldId id="536" r:id="rId289"/>
    <p:sldId id="537" r:id="rId290"/>
    <p:sldId id="538" r:id="rId291"/>
    <p:sldId id="539" r:id="rId292"/>
    <p:sldId id="540" r:id="rId293"/>
    <p:sldId id="541" r:id="rId294"/>
    <p:sldId id="542" r:id="rId295"/>
    <p:sldId id="543" r:id="rId296"/>
    <p:sldId id="544" r:id="rId297"/>
    <p:sldId id="545" r:id="rId298"/>
    <p:sldId id="546" r:id="rId299"/>
    <p:sldId id="547" r:id="rId300"/>
    <p:sldId id="548" r:id="rId301"/>
    <p:sldId id="549" r:id="rId302"/>
    <p:sldId id="550" r:id="rId303"/>
    <p:sldId id="551" r:id="rId304"/>
    <p:sldId id="552" r:id="rId305"/>
    <p:sldId id="553" r:id="rId306"/>
    <p:sldId id="554" r:id="rId307"/>
    <p:sldId id="555" r:id="rId308"/>
    <p:sldId id="556" r:id="rId309"/>
    <p:sldId id="557" r:id="rId310"/>
    <p:sldId id="558" r:id="rId311"/>
    <p:sldId id="559" r:id="rId312"/>
    <p:sldId id="560" r:id="rId313"/>
    <p:sldId id="561" r:id="rId314"/>
    <p:sldId id="562" r:id="rId315"/>
    <p:sldId id="563" r:id="rId316"/>
    <p:sldId id="564" r:id="rId317"/>
    <p:sldId id="565" r:id="rId318"/>
    <p:sldId id="566" r:id="rId319"/>
    <p:sldId id="567" r:id="rId320"/>
    <p:sldId id="568" r:id="rId321"/>
    <p:sldId id="569" r:id="rId322"/>
    <p:sldId id="570" r:id="rId323"/>
    <p:sldId id="571" r:id="rId324"/>
    <p:sldId id="572" r:id="rId325"/>
    <p:sldId id="573" r:id="rId326"/>
    <p:sldId id="574" r:id="rId327"/>
    <p:sldId id="575" r:id="rId328"/>
    <p:sldId id="576" r:id="rId329"/>
    <p:sldId id="577" r:id="rId330"/>
    <p:sldId id="578" r:id="rId331"/>
    <p:sldId id="579" r:id="rId332"/>
    <p:sldId id="580" r:id="rId333"/>
    <p:sldId id="581" r:id="rId334"/>
    <p:sldId id="582" r:id="rId335"/>
    <p:sldId id="583" r:id="rId336"/>
    <p:sldId id="584" r:id="rId337"/>
    <p:sldId id="585" r:id="rId338"/>
    <p:sldId id="586" r:id="rId339"/>
    <p:sldId id="587" r:id="rId340"/>
    <p:sldId id="588" r:id="rId341"/>
    <p:sldId id="589" r:id="rId342"/>
    <p:sldId id="590" r:id="rId343"/>
    <p:sldId id="591" r:id="rId344"/>
    <p:sldId id="592" r:id="rId345"/>
    <p:sldId id="593" r:id="rId346"/>
    <p:sldId id="594" r:id="rId347"/>
    <p:sldId id="595" r:id="rId348"/>
    <p:sldId id="596" r:id="rId349"/>
    <p:sldId id="597" r:id="rId350"/>
    <p:sldId id="598" r:id="rId351"/>
    <p:sldId id="599" r:id="rId352"/>
    <p:sldId id="600" r:id="rId353"/>
    <p:sldId id="601" r:id="rId354"/>
    <p:sldId id="602" r:id="rId355"/>
    <p:sldId id="603" r:id="rId356"/>
    <p:sldId id="604" r:id="rId357"/>
    <p:sldId id="605" r:id="rId358"/>
    <p:sldId id="606" r:id="rId359"/>
    <p:sldId id="607" r:id="rId360"/>
    <p:sldId id="608" r:id="rId361"/>
    <p:sldId id="609" r:id="rId362"/>
    <p:sldId id="610" r:id="rId363"/>
    <p:sldId id="611" r:id="rId364"/>
    <p:sldId id="612" r:id="rId365"/>
    <p:sldId id="613" r:id="rId366"/>
    <p:sldId id="614" r:id="rId367"/>
    <p:sldId id="615" r:id="rId368"/>
    <p:sldId id="616" r:id="rId369"/>
    <p:sldId id="617" r:id="rId370"/>
    <p:sldId id="618" r:id="rId371"/>
    <p:sldId id="619" r:id="rId372"/>
    <p:sldId id="620" r:id="rId373"/>
    <p:sldId id="621" r:id="rId374"/>
    <p:sldId id="622" r:id="rId375"/>
    <p:sldId id="623" r:id="rId376"/>
    <p:sldId id="624" r:id="rId377"/>
    <p:sldId id="625" r:id="rId378"/>
    <p:sldId id="626" r:id="rId379"/>
    <p:sldId id="627" r:id="rId380"/>
    <p:sldId id="628" r:id="rId381"/>
    <p:sldId id="629" r:id="rId382"/>
    <p:sldId id="630" r:id="rId383"/>
    <p:sldId id="631" r:id="rId384"/>
    <p:sldId id="632" r:id="rId385"/>
    <p:sldId id="633" r:id="rId386"/>
    <p:sldId id="634" r:id="rId387"/>
    <p:sldId id="635" r:id="rId388"/>
    <p:sldId id="636" r:id="rId389"/>
    <p:sldId id="637" r:id="rId390"/>
    <p:sldId id="638" r:id="rId391"/>
    <p:sldId id="639" r:id="rId392"/>
    <p:sldId id="640" r:id="rId393"/>
    <p:sldId id="641" r:id="rId394"/>
    <p:sldId id="642" r:id="rId395"/>
    <p:sldId id="643" r:id="rId396"/>
    <p:sldId id="644" r:id="rId397"/>
    <p:sldId id="645" r:id="rId398"/>
    <p:sldId id="646" r:id="rId399"/>
    <p:sldId id="647" r:id="rId400"/>
    <p:sldId id="648" r:id="rId401"/>
    <p:sldId id="649" r:id="rId402"/>
    <p:sldId id="650" r:id="rId403"/>
    <p:sldId id="651" r:id="rId404"/>
    <p:sldId id="652" r:id="rId405"/>
    <p:sldId id="653" r:id="rId406"/>
    <p:sldId id="654" r:id="rId407"/>
    <p:sldId id="655" r:id="rId408"/>
    <p:sldId id="656" r:id="rId409"/>
    <p:sldId id="657" r:id="rId410"/>
    <p:sldId id="658" r:id="rId411"/>
    <p:sldId id="659" r:id="rId412"/>
    <p:sldId id="660" r:id="rId413"/>
    <p:sldId id="661" r:id="rId414"/>
    <p:sldId id="662" r:id="rId415"/>
    <p:sldId id="663" r:id="rId416"/>
    <p:sldId id="664" r:id="rId417"/>
    <p:sldId id="665" r:id="rId418"/>
    <p:sldId id="666" r:id="rId419"/>
    <p:sldId id="667" r:id="rId420"/>
    <p:sldId id="668" r:id="rId421"/>
    <p:sldId id="669" r:id="rId422"/>
    <p:sldId id="670" r:id="rId423"/>
    <p:sldId id="671" r:id="rId424"/>
    <p:sldId id="672" r:id="rId425"/>
    <p:sldId id="673" r:id="rId426"/>
    <p:sldId id="674" r:id="rId427"/>
    <p:sldId id="675" r:id="rId428"/>
    <p:sldId id="676" r:id="rId429"/>
    <p:sldId id="677" r:id="rId430"/>
    <p:sldId id="678" r:id="rId431"/>
    <p:sldId id="679" r:id="rId432"/>
    <p:sldId id="680" r:id="rId433"/>
    <p:sldId id="681" r:id="rId434"/>
    <p:sldId id="682" r:id="rId435"/>
    <p:sldId id="683" r:id="rId436"/>
    <p:sldId id="684" r:id="rId437"/>
    <p:sldId id="685" r:id="rId438"/>
    <p:sldId id="686" r:id="rId439"/>
    <p:sldId id="687" r:id="rId440"/>
    <p:sldId id="688" r:id="rId4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maH/D0KSkKGKaDcQEcv5zg==" hashData="BUYjVnR3SAFmzR1qvPqOeleBiiA="/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1" autoAdjust="0"/>
    <p:restoredTop sz="95017" autoAdjust="0"/>
  </p:normalViewPr>
  <p:slideViewPr>
    <p:cSldViewPr snapToGrid="0" showGuides="1">
      <p:cViewPr>
        <p:scale>
          <a:sx n="66" d="100"/>
          <a:sy n="66" d="100"/>
        </p:scale>
        <p:origin x="-1410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9.xml"/><Relationship Id="rId299" Type="http://schemas.openxmlformats.org/officeDocument/2006/relationships/slide" Target="slides/slide291.xml"/><Relationship Id="rId21" Type="http://schemas.openxmlformats.org/officeDocument/2006/relationships/slide" Target="slides/slide13.xml"/><Relationship Id="rId63" Type="http://schemas.openxmlformats.org/officeDocument/2006/relationships/slide" Target="slides/slide55.xml"/><Relationship Id="rId159" Type="http://schemas.openxmlformats.org/officeDocument/2006/relationships/slide" Target="slides/slide151.xml"/><Relationship Id="rId324" Type="http://schemas.openxmlformats.org/officeDocument/2006/relationships/slide" Target="slides/slide316.xml"/><Relationship Id="rId366" Type="http://schemas.openxmlformats.org/officeDocument/2006/relationships/slide" Target="slides/slide358.xml"/><Relationship Id="rId170" Type="http://schemas.openxmlformats.org/officeDocument/2006/relationships/slide" Target="slides/slide162.xml"/><Relationship Id="rId226" Type="http://schemas.openxmlformats.org/officeDocument/2006/relationships/slide" Target="slides/slide218.xml"/><Relationship Id="rId433" Type="http://schemas.openxmlformats.org/officeDocument/2006/relationships/slide" Target="slides/slide425.xml"/><Relationship Id="rId268" Type="http://schemas.openxmlformats.org/officeDocument/2006/relationships/slide" Target="slides/slide260.xml"/><Relationship Id="rId32" Type="http://schemas.openxmlformats.org/officeDocument/2006/relationships/slide" Target="slides/slide24.xml"/><Relationship Id="rId74" Type="http://schemas.openxmlformats.org/officeDocument/2006/relationships/slide" Target="slides/slide66.xml"/><Relationship Id="rId128" Type="http://schemas.openxmlformats.org/officeDocument/2006/relationships/slide" Target="slides/slide120.xml"/><Relationship Id="rId335" Type="http://schemas.openxmlformats.org/officeDocument/2006/relationships/slide" Target="slides/slide327.xml"/><Relationship Id="rId377" Type="http://schemas.openxmlformats.org/officeDocument/2006/relationships/slide" Target="slides/slide369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73.xml"/><Relationship Id="rId237" Type="http://schemas.openxmlformats.org/officeDocument/2006/relationships/slide" Target="slides/slide229.xml"/><Relationship Id="rId402" Type="http://schemas.openxmlformats.org/officeDocument/2006/relationships/slide" Target="slides/slide394.xml"/><Relationship Id="rId279" Type="http://schemas.openxmlformats.org/officeDocument/2006/relationships/slide" Target="slides/slide271.xml"/><Relationship Id="rId444" Type="http://schemas.openxmlformats.org/officeDocument/2006/relationships/viewProps" Target="viewProps.xml"/><Relationship Id="rId43" Type="http://schemas.openxmlformats.org/officeDocument/2006/relationships/slide" Target="slides/slide35.xml"/><Relationship Id="rId139" Type="http://schemas.openxmlformats.org/officeDocument/2006/relationships/slide" Target="slides/slide131.xml"/><Relationship Id="rId290" Type="http://schemas.openxmlformats.org/officeDocument/2006/relationships/slide" Target="slides/slide282.xml"/><Relationship Id="rId304" Type="http://schemas.openxmlformats.org/officeDocument/2006/relationships/slide" Target="slides/slide296.xml"/><Relationship Id="rId346" Type="http://schemas.openxmlformats.org/officeDocument/2006/relationships/slide" Target="slides/slide338.xml"/><Relationship Id="rId388" Type="http://schemas.openxmlformats.org/officeDocument/2006/relationships/slide" Target="slides/slide380.xml"/><Relationship Id="rId85" Type="http://schemas.openxmlformats.org/officeDocument/2006/relationships/slide" Target="slides/slide77.xml"/><Relationship Id="rId150" Type="http://schemas.openxmlformats.org/officeDocument/2006/relationships/slide" Target="slides/slide142.xml"/><Relationship Id="rId192" Type="http://schemas.openxmlformats.org/officeDocument/2006/relationships/slide" Target="slides/slide184.xml"/><Relationship Id="rId206" Type="http://schemas.openxmlformats.org/officeDocument/2006/relationships/slide" Target="slides/slide198.xml"/><Relationship Id="rId413" Type="http://schemas.openxmlformats.org/officeDocument/2006/relationships/slide" Target="slides/slide405.xml"/><Relationship Id="rId248" Type="http://schemas.openxmlformats.org/officeDocument/2006/relationships/slide" Target="slides/slide240.xml"/><Relationship Id="rId12" Type="http://schemas.openxmlformats.org/officeDocument/2006/relationships/slide" Target="slides/slide4.xml"/><Relationship Id="rId108" Type="http://schemas.openxmlformats.org/officeDocument/2006/relationships/slide" Target="slides/slide100.xml"/><Relationship Id="rId315" Type="http://schemas.openxmlformats.org/officeDocument/2006/relationships/slide" Target="slides/slide307.xml"/><Relationship Id="rId357" Type="http://schemas.openxmlformats.org/officeDocument/2006/relationships/slide" Target="slides/slide349.xml"/><Relationship Id="rId54" Type="http://schemas.openxmlformats.org/officeDocument/2006/relationships/slide" Target="slides/slide46.xml"/><Relationship Id="rId75" Type="http://schemas.openxmlformats.org/officeDocument/2006/relationships/slide" Target="slides/slide67.xml"/><Relationship Id="rId96" Type="http://schemas.openxmlformats.org/officeDocument/2006/relationships/slide" Target="slides/slide88.xml"/><Relationship Id="rId140" Type="http://schemas.openxmlformats.org/officeDocument/2006/relationships/slide" Target="slides/slide132.xml"/><Relationship Id="rId161" Type="http://schemas.openxmlformats.org/officeDocument/2006/relationships/slide" Target="slides/slide153.xml"/><Relationship Id="rId182" Type="http://schemas.openxmlformats.org/officeDocument/2006/relationships/slide" Target="slides/slide174.xml"/><Relationship Id="rId217" Type="http://schemas.openxmlformats.org/officeDocument/2006/relationships/slide" Target="slides/slide209.xml"/><Relationship Id="rId378" Type="http://schemas.openxmlformats.org/officeDocument/2006/relationships/slide" Target="slides/slide370.xml"/><Relationship Id="rId399" Type="http://schemas.openxmlformats.org/officeDocument/2006/relationships/slide" Target="slides/slide391.xml"/><Relationship Id="rId403" Type="http://schemas.openxmlformats.org/officeDocument/2006/relationships/slide" Target="slides/slide395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30.xml"/><Relationship Id="rId259" Type="http://schemas.openxmlformats.org/officeDocument/2006/relationships/slide" Target="slides/slide251.xml"/><Relationship Id="rId424" Type="http://schemas.openxmlformats.org/officeDocument/2006/relationships/slide" Target="slides/slide416.xml"/><Relationship Id="rId445" Type="http://schemas.openxmlformats.org/officeDocument/2006/relationships/theme" Target="theme/theme1.xml"/><Relationship Id="rId23" Type="http://schemas.openxmlformats.org/officeDocument/2006/relationships/slide" Target="slides/slide15.xml"/><Relationship Id="rId119" Type="http://schemas.openxmlformats.org/officeDocument/2006/relationships/slide" Target="slides/slide111.xml"/><Relationship Id="rId270" Type="http://schemas.openxmlformats.org/officeDocument/2006/relationships/slide" Target="slides/slide262.xml"/><Relationship Id="rId291" Type="http://schemas.openxmlformats.org/officeDocument/2006/relationships/slide" Target="slides/slide283.xml"/><Relationship Id="rId305" Type="http://schemas.openxmlformats.org/officeDocument/2006/relationships/slide" Target="slides/slide297.xml"/><Relationship Id="rId326" Type="http://schemas.openxmlformats.org/officeDocument/2006/relationships/slide" Target="slides/slide318.xml"/><Relationship Id="rId347" Type="http://schemas.openxmlformats.org/officeDocument/2006/relationships/slide" Target="slides/slide339.xml"/><Relationship Id="rId44" Type="http://schemas.openxmlformats.org/officeDocument/2006/relationships/slide" Target="slides/slide36.xml"/><Relationship Id="rId65" Type="http://schemas.openxmlformats.org/officeDocument/2006/relationships/slide" Target="slides/slide57.xml"/><Relationship Id="rId86" Type="http://schemas.openxmlformats.org/officeDocument/2006/relationships/slide" Target="slides/slide78.xml"/><Relationship Id="rId130" Type="http://schemas.openxmlformats.org/officeDocument/2006/relationships/slide" Target="slides/slide122.xml"/><Relationship Id="rId151" Type="http://schemas.openxmlformats.org/officeDocument/2006/relationships/slide" Target="slides/slide143.xml"/><Relationship Id="rId368" Type="http://schemas.openxmlformats.org/officeDocument/2006/relationships/slide" Target="slides/slide360.xml"/><Relationship Id="rId389" Type="http://schemas.openxmlformats.org/officeDocument/2006/relationships/slide" Target="slides/slide381.xml"/><Relationship Id="rId172" Type="http://schemas.openxmlformats.org/officeDocument/2006/relationships/slide" Target="slides/slide164.xml"/><Relationship Id="rId193" Type="http://schemas.openxmlformats.org/officeDocument/2006/relationships/slide" Target="slides/slide185.xml"/><Relationship Id="rId207" Type="http://schemas.openxmlformats.org/officeDocument/2006/relationships/slide" Target="slides/slide199.xml"/><Relationship Id="rId228" Type="http://schemas.openxmlformats.org/officeDocument/2006/relationships/slide" Target="slides/slide220.xml"/><Relationship Id="rId249" Type="http://schemas.openxmlformats.org/officeDocument/2006/relationships/slide" Target="slides/slide241.xml"/><Relationship Id="rId414" Type="http://schemas.openxmlformats.org/officeDocument/2006/relationships/slide" Target="slides/slide406.xml"/><Relationship Id="rId435" Type="http://schemas.openxmlformats.org/officeDocument/2006/relationships/slide" Target="slides/slide427.xml"/><Relationship Id="rId13" Type="http://schemas.openxmlformats.org/officeDocument/2006/relationships/slide" Target="slides/slide5.xml"/><Relationship Id="rId109" Type="http://schemas.openxmlformats.org/officeDocument/2006/relationships/slide" Target="slides/slide101.xml"/><Relationship Id="rId260" Type="http://schemas.openxmlformats.org/officeDocument/2006/relationships/slide" Target="slides/slide252.xml"/><Relationship Id="rId281" Type="http://schemas.openxmlformats.org/officeDocument/2006/relationships/slide" Target="slides/slide273.xml"/><Relationship Id="rId316" Type="http://schemas.openxmlformats.org/officeDocument/2006/relationships/slide" Target="slides/slide308.xml"/><Relationship Id="rId337" Type="http://schemas.openxmlformats.org/officeDocument/2006/relationships/slide" Target="slides/slide329.xml"/><Relationship Id="rId34" Type="http://schemas.openxmlformats.org/officeDocument/2006/relationships/slide" Target="slides/slide26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20" Type="http://schemas.openxmlformats.org/officeDocument/2006/relationships/slide" Target="slides/slide112.xml"/><Relationship Id="rId141" Type="http://schemas.openxmlformats.org/officeDocument/2006/relationships/slide" Target="slides/slide133.xml"/><Relationship Id="rId358" Type="http://schemas.openxmlformats.org/officeDocument/2006/relationships/slide" Target="slides/slide350.xml"/><Relationship Id="rId379" Type="http://schemas.openxmlformats.org/officeDocument/2006/relationships/slide" Target="slides/slide371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54.xml"/><Relationship Id="rId183" Type="http://schemas.openxmlformats.org/officeDocument/2006/relationships/slide" Target="slides/slide175.xml"/><Relationship Id="rId218" Type="http://schemas.openxmlformats.org/officeDocument/2006/relationships/slide" Target="slides/slide210.xml"/><Relationship Id="rId239" Type="http://schemas.openxmlformats.org/officeDocument/2006/relationships/slide" Target="slides/slide231.xml"/><Relationship Id="rId390" Type="http://schemas.openxmlformats.org/officeDocument/2006/relationships/slide" Target="slides/slide382.xml"/><Relationship Id="rId404" Type="http://schemas.openxmlformats.org/officeDocument/2006/relationships/slide" Target="slides/slide396.xml"/><Relationship Id="rId425" Type="http://schemas.openxmlformats.org/officeDocument/2006/relationships/slide" Target="slides/slide417.xml"/><Relationship Id="rId446" Type="http://schemas.openxmlformats.org/officeDocument/2006/relationships/tableStyles" Target="tableStyles.xml"/><Relationship Id="rId250" Type="http://schemas.openxmlformats.org/officeDocument/2006/relationships/slide" Target="slides/slide242.xml"/><Relationship Id="rId271" Type="http://schemas.openxmlformats.org/officeDocument/2006/relationships/slide" Target="slides/slide263.xml"/><Relationship Id="rId292" Type="http://schemas.openxmlformats.org/officeDocument/2006/relationships/slide" Target="slides/slide284.xml"/><Relationship Id="rId306" Type="http://schemas.openxmlformats.org/officeDocument/2006/relationships/slide" Target="slides/slide298.xml"/><Relationship Id="rId24" Type="http://schemas.openxmlformats.org/officeDocument/2006/relationships/slide" Target="slides/slide16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31" Type="http://schemas.openxmlformats.org/officeDocument/2006/relationships/slide" Target="slides/slide123.xml"/><Relationship Id="rId327" Type="http://schemas.openxmlformats.org/officeDocument/2006/relationships/slide" Target="slides/slide319.xml"/><Relationship Id="rId348" Type="http://schemas.openxmlformats.org/officeDocument/2006/relationships/slide" Target="slides/slide340.xml"/><Relationship Id="rId369" Type="http://schemas.openxmlformats.org/officeDocument/2006/relationships/slide" Target="slides/slide361.xml"/><Relationship Id="rId152" Type="http://schemas.openxmlformats.org/officeDocument/2006/relationships/slide" Target="slides/slide144.xml"/><Relationship Id="rId173" Type="http://schemas.openxmlformats.org/officeDocument/2006/relationships/slide" Target="slides/slide165.xml"/><Relationship Id="rId194" Type="http://schemas.openxmlformats.org/officeDocument/2006/relationships/slide" Target="slides/slide186.xml"/><Relationship Id="rId208" Type="http://schemas.openxmlformats.org/officeDocument/2006/relationships/slide" Target="slides/slide200.xml"/><Relationship Id="rId229" Type="http://schemas.openxmlformats.org/officeDocument/2006/relationships/slide" Target="slides/slide221.xml"/><Relationship Id="rId380" Type="http://schemas.openxmlformats.org/officeDocument/2006/relationships/slide" Target="slides/slide372.xml"/><Relationship Id="rId415" Type="http://schemas.openxmlformats.org/officeDocument/2006/relationships/slide" Target="slides/slide407.xml"/><Relationship Id="rId436" Type="http://schemas.openxmlformats.org/officeDocument/2006/relationships/slide" Target="slides/slide428.xml"/><Relationship Id="rId240" Type="http://schemas.openxmlformats.org/officeDocument/2006/relationships/slide" Target="slides/slide232.xml"/><Relationship Id="rId261" Type="http://schemas.openxmlformats.org/officeDocument/2006/relationships/slide" Target="slides/slide253.xml"/><Relationship Id="rId14" Type="http://schemas.openxmlformats.org/officeDocument/2006/relationships/slide" Target="slides/slide6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282" Type="http://schemas.openxmlformats.org/officeDocument/2006/relationships/slide" Target="slides/slide274.xml"/><Relationship Id="rId317" Type="http://schemas.openxmlformats.org/officeDocument/2006/relationships/slide" Target="slides/slide309.xml"/><Relationship Id="rId338" Type="http://schemas.openxmlformats.org/officeDocument/2006/relationships/slide" Target="slides/slide330.xml"/><Relationship Id="rId359" Type="http://schemas.openxmlformats.org/officeDocument/2006/relationships/slide" Target="slides/slide351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142" Type="http://schemas.openxmlformats.org/officeDocument/2006/relationships/slide" Target="slides/slide134.xml"/><Relationship Id="rId163" Type="http://schemas.openxmlformats.org/officeDocument/2006/relationships/slide" Target="slides/slide155.xml"/><Relationship Id="rId184" Type="http://schemas.openxmlformats.org/officeDocument/2006/relationships/slide" Target="slides/slide176.xml"/><Relationship Id="rId219" Type="http://schemas.openxmlformats.org/officeDocument/2006/relationships/slide" Target="slides/slide211.xml"/><Relationship Id="rId370" Type="http://schemas.openxmlformats.org/officeDocument/2006/relationships/slide" Target="slides/slide362.xml"/><Relationship Id="rId391" Type="http://schemas.openxmlformats.org/officeDocument/2006/relationships/slide" Target="slides/slide383.xml"/><Relationship Id="rId405" Type="http://schemas.openxmlformats.org/officeDocument/2006/relationships/slide" Target="slides/slide397.xml"/><Relationship Id="rId426" Type="http://schemas.openxmlformats.org/officeDocument/2006/relationships/slide" Target="slides/slide418.xml"/><Relationship Id="rId230" Type="http://schemas.openxmlformats.org/officeDocument/2006/relationships/slide" Target="slides/slide222.xml"/><Relationship Id="rId251" Type="http://schemas.openxmlformats.org/officeDocument/2006/relationships/slide" Target="slides/slide24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272" Type="http://schemas.openxmlformats.org/officeDocument/2006/relationships/slide" Target="slides/slide264.xml"/><Relationship Id="rId293" Type="http://schemas.openxmlformats.org/officeDocument/2006/relationships/slide" Target="slides/slide285.xml"/><Relationship Id="rId307" Type="http://schemas.openxmlformats.org/officeDocument/2006/relationships/slide" Target="slides/slide299.xml"/><Relationship Id="rId328" Type="http://schemas.openxmlformats.org/officeDocument/2006/relationships/slide" Target="slides/slide320.xml"/><Relationship Id="rId349" Type="http://schemas.openxmlformats.org/officeDocument/2006/relationships/slide" Target="slides/slide341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32" Type="http://schemas.openxmlformats.org/officeDocument/2006/relationships/slide" Target="slides/slide124.xml"/><Relationship Id="rId153" Type="http://schemas.openxmlformats.org/officeDocument/2006/relationships/slide" Target="slides/slide145.xml"/><Relationship Id="rId174" Type="http://schemas.openxmlformats.org/officeDocument/2006/relationships/slide" Target="slides/slide166.xml"/><Relationship Id="rId195" Type="http://schemas.openxmlformats.org/officeDocument/2006/relationships/slide" Target="slides/slide187.xml"/><Relationship Id="rId209" Type="http://schemas.openxmlformats.org/officeDocument/2006/relationships/slide" Target="slides/slide201.xml"/><Relationship Id="rId360" Type="http://schemas.openxmlformats.org/officeDocument/2006/relationships/slide" Target="slides/slide352.xml"/><Relationship Id="rId381" Type="http://schemas.openxmlformats.org/officeDocument/2006/relationships/slide" Target="slides/slide373.xml"/><Relationship Id="rId416" Type="http://schemas.openxmlformats.org/officeDocument/2006/relationships/slide" Target="slides/slide408.xml"/><Relationship Id="rId220" Type="http://schemas.openxmlformats.org/officeDocument/2006/relationships/slide" Target="slides/slide212.xml"/><Relationship Id="rId241" Type="http://schemas.openxmlformats.org/officeDocument/2006/relationships/slide" Target="slides/slide233.xml"/><Relationship Id="rId437" Type="http://schemas.openxmlformats.org/officeDocument/2006/relationships/slide" Target="slides/slide429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262" Type="http://schemas.openxmlformats.org/officeDocument/2006/relationships/slide" Target="slides/slide254.xml"/><Relationship Id="rId283" Type="http://schemas.openxmlformats.org/officeDocument/2006/relationships/slide" Target="slides/slide275.xml"/><Relationship Id="rId318" Type="http://schemas.openxmlformats.org/officeDocument/2006/relationships/slide" Target="slides/slide310.xml"/><Relationship Id="rId339" Type="http://schemas.openxmlformats.org/officeDocument/2006/relationships/slide" Target="slides/slide331.xml"/><Relationship Id="rId78" Type="http://schemas.openxmlformats.org/officeDocument/2006/relationships/slide" Target="slides/slide70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43" Type="http://schemas.openxmlformats.org/officeDocument/2006/relationships/slide" Target="slides/slide135.xml"/><Relationship Id="rId164" Type="http://schemas.openxmlformats.org/officeDocument/2006/relationships/slide" Target="slides/slide156.xml"/><Relationship Id="rId185" Type="http://schemas.openxmlformats.org/officeDocument/2006/relationships/slide" Target="slides/slide177.xml"/><Relationship Id="rId350" Type="http://schemas.openxmlformats.org/officeDocument/2006/relationships/slide" Target="slides/slide342.xml"/><Relationship Id="rId371" Type="http://schemas.openxmlformats.org/officeDocument/2006/relationships/slide" Target="slides/slide363.xml"/><Relationship Id="rId406" Type="http://schemas.openxmlformats.org/officeDocument/2006/relationships/slide" Target="slides/slide398.xml"/><Relationship Id="rId9" Type="http://schemas.openxmlformats.org/officeDocument/2006/relationships/slide" Target="slides/slide1.xml"/><Relationship Id="rId210" Type="http://schemas.openxmlformats.org/officeDocument/2006/relationships/slide" Target="slides/slide202.xml"/><Relationship Id="rId392" Type="http://schemas.openxmlformats.org/officeDocument/2006/relationships/slide" Target="slides/slide384.xml"/><Relationship Id="rId427" Type="http://schemas.openxmlformats.org/officeDocument/2006/relationships/slide" Target="slides/slide419.xml"/><Relationship Id="rId26" Type="http://schemas.openxmlformats.org/officeDocument/2006/relationships/slide" Target="slides/slide18.xml"/><Relationship Id="rId231" Type="http://schemas.openxmlformats.org/officeDocument/2006/relationships/slide" Target="slides/slide223.xml"/><Relationship Id="rId252" Type="http://schemas.openxmlformats.org/officeDocument/2006/relationships/slide" Target="slides/slide244.xml"/><Relationship Id="rId273" Type="http://schemas.openxmlformats.org/officeDocument/2006/relationships/slide" Target="slides/slide265.xml"/><Relationship Id="rId294" Type="http://schemas.openxmlformats.org/officeDocument/2006/relationships/slide" Target="slides/slide286.xml"/><Relationship Id="rId308" Type="http://schemas.openxmlformats.org/officeDocument/2006/relationships/slide" Target="slides/slide300.xml"/><Relationship Id="rId329" Type="http://schemas.openxmlformats.org/officeDocument/2006/relationships/slide" Target="slides/slide321.xml"/><Relationship Id="rId47" Type="http://schemas.openxmlformats.org/officeDocument/2006/relationships/slide" Target="slides/slide39.xml"/><Relationship Id="rId68" Type="http://schemas.openxmlformats.org/officeDocument/2006/relationships/slide" Target="slides/slide60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slide" Target="slides/slide125.xml"/><Relationship Id="rId154" Type="http://schemas.openxmlformats.org/officeDocument/2006/relationships/slide" Target="slides/slide146.xml"/><Relationship Id="rId175" Type="http://schemas.openxmlformats.org/officeDocument/2006/relationships/slide" Target="slides/slide167.xml"/><Relationship Id="rId340" Type="http://schemas.openxmlformats.org/officeDocument/2006/relationships/slide" Target="slides/slide332.xml"/><Relationship Id="rId361" Type="http://schemas.openxmlformats.org/officeDocument/2006/relationships/slide" Target="slides/slide353.xml"/><Relationship Id="rId196" Type="http://schemas.openxmlformats.org/officeDocument/2006/relationships/slide" Target="slides/slide188.xml"/><Relationship Id="rId200" Type="http://schemas.openxmlformats.org/officeDocument/2006/relationships/slide" Target="slides/slide192.xml"/><Relationship Id="rId382" Type="http://schemas.openxmlformats.org/officeDocument/2006/relationships/slide" Target="slides/slide374.xml"/><Relationship Id="rId417" Type="http://schemas.openxmlformats.org/officeDocument/2006/relationships/slide" Target="slides/slide409.xml"/><Relationship Id="rId438" Type="http://schemas.openxmlformats.org/officeDocument/2006/relationships/slide" Target="slides/slide430.xml"/><Relationship Id="rId16" Type="http://schemas.openxmlformats.org/officeDocument/2006/relationships/slide" Target="slides/slide8.xml"/><Relationship Id="rId221" Type="http://schemas.openxmlformats.org/officeDocument/2006/relationships/slide" Target="slides/slide213.xml"/><Relationship Id="rId242" Type="http://schemas.openxmlformats.org/officeDocument/2006/relationships/slide" Target="slides/slide234.xml"/><Relationship Id="rId263" Type="http://schemas.openxmlformats.org/officeDocument/2006/relationships/slide" Target="slides/slide255.xml"/><Relationship Id="rId284" Type="http://schemas.openxmlformats.org/officeDocument/2006/relationships/slide" Target="slides/slide276.xml"/><Relationship Id="rId319" Type="http://schemas.openxmlformats.org/officeDocument/2006/relationships/slide" Target="slides/slide311.xml"/><Relationship Id="rId37" Type="http://schemas.openxmlformats.org/officeDocument/2006/relationships/slide" Target="slides/slide29.xml"/><Relationship Id="rId58" Type="http://schemas.openxmlformats.org/officeDocument/2006/relationships/slide" Target="slides/slide50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44" Type="http://schemas.openxmlformats.org/officeDocument/2006/relationships/slide" Target="slides/slide136.xml"/><Relationship Id="rId330" Type="http://schemas.openxmlformats.org/officeDocument/2006/relationships/slide" Target="slides/slide322.xml"/><Relationship Id="rId90" Type="http://schemas.openxmlformats.org/officeDocument/2006/relationships/slide" Target="slides/slide82.xml"/><Relationship Id="rId165" Type="http://schemas.openxmlformats.org/officeDocument/2006/relationships/slide" Target="slides/slide157.xml"/><Relationship Id="rId186" Type="http://schemas.openxmlformats.org/officeDocument/2006/relationships/slide" Target="slides/slide178.xml"/><Relationship Id="rId351" Type="http://schemas.openxmlformats.org/officeDocument/2006/relationships/slide" Target="slides/slide343.xml"/><Relationship Id="rId372" Type="http://schemas.openxmlformats.org/officeDocument/2006/relationships/slide" Target="slides/slide364.xml"/><Relationship Id="rId393" Type="http://schemas.openxmlformats.org/officeDocument/2006/relationships/slide" Target="slides/slide385.xml"/><Relationship Id="rId407" Type="http://schemas.openxmlformats.org/officeDocument/2006/relationships/slide" Target="slides/slide399.xml"/><Relationship Id="rId428" Type="http://schemas.openxmlformats.org/officeDocument/2006/relationships/slide" Target="slides/slide420.xml"/><Relationship Id="rId211" Type="http://schemas.openxmlformats.org/officeDocument/2006/relationships/slide" Target="slides/slide203.xml"/><Relationship Id="rId232" Type="http://schemas.openxmlformats.org/officeDocument/2006/relationships/slide" Target="slides/slide224.xml"/><Relationship Id="rId253" Type="http://schemas.openxmlformats.org/officeDocument/2006/relationships/slide" Target="slides/slide245.xml"/><Relationship Id="rId274" Type="http://schemas.openxmlformats.org/officeDocument/2006/relationships/slide" Target="slides/slide266.xml"/><Relationship Id="rId295" Type="http://schemas.openxmlformats.org/officeDocument/2006/relationships/slide" Target="slides/slide287.xml"/><Relationship Id="rId309" Type="http://schemas.openxmlformats.org/officeDocument/2006/relationships/slide" Target="slides/slide301.xml"/><Relationship Id="rId27" Type="http://schemas.openxmlformats.org/officeDocument/2006/relationships/slide" Target="slides/slide19.xml"/><Relationship Id="rId48" Type="http://schemas.openxmlformats.org/officeDocument/2006/relationships/slide" Target="slides/slide40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34" Type="http://schemas.openxmlformats.org/officeDocument/2006/relationships/slide" Target="slides/slide126.xml"/><Relationship Id="rId320" Type="http://schemas.openxmlformats.org/officeDocument/2006/relationships/slide" Target="slides/slide312.xml"/><Relationship Id="rId80" Type="http://schemas.openxmlformats.org/officeDocument/2006/relationships/slide" Target="slides/slide72.xml"/><Relationship Id="rId155" Type="http://schemas.openxmlformats.org/officeDocument/2006/relationships/slide" Target="slides/slide147.xml"/><Relationship Id="rId176" Type="http://schemas.openxmlformats.org/officeDocument/2006/relationships/slide" Target="slides/slide168.xml"/><Relationship Id="rId197" Type="http://schemas.openxmlformats.org/officeDocument/2006/relationships/slide" Target="slides/slide189.xml"/><Relationship Id="rId341" Type="http://schemas.openxmlformats.org/officeDocument/2006/relationships/slide" Target="slides/slide333.xml"/><Relationship Id="rId362" Type="http://schemas.openxmlformats.org/officeDocument/2006/relationships/slide" Target="slides/slide354.xml"/><Relationship Id="rId383" Type="http://schemas.openxmlformats.org/officeDocument/2006/relationships/slide" Target="slides/slide375.xml"/><Relationship Id="rId418" Type="http://schemas.openxmlformats.org/officeDocument/2006/relationships/slide" Target="slides/slide410.xml"/><Relationship Id="rId439" Type="http://schemas.openxmlformats.org/officeDocument/2006/relationships/slide" Target="slides/slide431.xml"/><Relationship Id="rId201" Type="http://schemas.openxmlformats.org/officeDocument/2006/relationships/slide" Target="slides/slide193.xml"/><Relationship Id="rId222" Type="http://schemas.openxmlformats.org/officeDocument/2006/relationships/slide" Target="slides/slide214.xml"/><Relationship Id="rId243" Type="http://schemas.openxmlformats.org/officeDocument/2006/relationships/slide" Target="slides/slide235.xml"/><Relationship Id="rId264" Type="http://schemas.openxmlformats.org/officeDocument/2006/relationships/slide" Target="slides/slide256.xml"/><Relationship Id="rId285" Type="http://schemas.openxmlformats.org/officeDocument/2006/relationships/slide" Target="slides/slide277.xml"/><Relationship Id="rId17" Type="http://schemas.openxmlformats.org/officeDocument/2006/relationships/slide" Target="slides/slide9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24" Type="http://schemas.openxmlformats.org/officeDocument/2006/relationships/slide" Target="slides/slide116.xml"/><Relationship Id="rId310" Type="http://schemas.openxmlformats.org/officeDocument/2006/relationships/slide" Target="slides/slide302.xml"/><Relationship Id="rId70" Type="http://schemas.openxmlformats.org/officeDocument/2006/relationships/slide" Target="slides/slide62.xml"/><Relationship Id="rId91" Type="http://schemas.openxmlformats.org/officeDocument/2006/relationships/slide" Target="slides/slide83.xml"/><Relationship Id="rId145" Type="http://schemas.openxmlformats.org/officeDocument/2006/relationships/slide" Target="slides/slide137.xml"/><Relationship Id="rId166" Type="http://schemas.openxmlformats.org/officeDocument/2006/relationships/slide" Target="slides/slide158.xml"/><Relationship Id="rId187" Type="http://schemas.openxmlformats.org/officeDocument/2006/relationships/slide" Target="slides/slide179.xml"/><Relationship Id="rId331" Type="http://schemas.openxmlformats.org/officeDocument/2006/relationships/slide" Target="slides/slide323.xml"/><Relationship Id="rId352" Type="http://schemas.openxmlformats.org/officeDocument/2006/relationships/slide" Target="slides/slide344.xml"/><Relationship Id="rId373" Type="http://schemas.openxmlformats.org/officeDocument/2006/relationships/slide" Target="slides/slide365.xml"/><Relationship Id="rId394" Type="http://schemas.openxmlformats.org/officeDocument/2006/relationships/slide" Target="slides/slide386.xml"/><Relationship Id="rId408" Type="http://schemas.openxmlformats.org/officeDocument/2006/relationships/slide" Target="slides/slide400.xml"/><Relationship Id="rId429" Type="http://schemas.openxmlformats.org/officeDocument/2006/relationships/slide" Target="slides/slide42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4.xml"/><Relationship Id="rId233" Type="http://schemas.openxmlformats.org/officeDocument/2006/relationships/slide" Target="slides/slide225.xml"/><Relationship Id="rId254" Type="http://schemas.openxmlformats.org/officeDocument/2006/relationships/slide" Target="slides/slide246.xml"/><Relationship Id="rId440" Type="http://schemas.openxmlformats.org/officeDocument/2006/relationships/slide" Target="slides/slide432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275" Type="http://schemas.openxmlformats.org/officeDocument/2006/relationships/slide" Target="slides/slide267.xml"/><Relationship Id="rId296" Type="http://schemas.openxmlformats.org/officeDocument/2006/relationships/slide" Target="slides/slide288.xml"/><Relationship Id="rId300" Type="http://schemas.openxmlformats.org/officeDocument/2006/relationships/slide" Target="slides/slide292.xml"/><Relationship Id="rId60" Type="http://schemas.openxmlformats.org/officeDocument/2006/relationships/slide" Target="slides/slide52.xml"/><Relationship Id="rId81" Type="http://schemas.openxmlformats.org/officeDocument/2006/relationships/slide" Target="slides/slide73.xml"/><Relationship Id="rId135" Type="http://schemas.openxmlformats.org/officeDocument/2006/relationships/slide" Target="slides/slide127.xml"/><Relationship Id="rId156" Type="http://schemas.openxmlformats.org/officeDocument/2006/relationships/slide" Target="slides/slide148.xml"/><Relationship Id="rId177" Type="http://schemas.openxmlformats.org/officeDocument/2006/relationships/slide" Target="slides/slide169.xml"/><Relationship Id="rId198" Type="http://schemas.openxmlformats.org/officeDocument/2006/relationships/slide" Target="slides/slide190.xml"/><Relationship Id="rId321" Type="http://schemas.openxmlformats.org/officeDocument/2006/relationships/slide" Target="slides/slide313.xml"/><Relationship Id="rId342" Type="http://schemas.openxmlformats.org/officeDocument/2006/relationships/slide" Target="slides/slide334.xml"/><Relationship Id="rId363" Type="http://schemas.openxmlformats.org/officeDocument/2006/relationships/slide" Target="slides/slide355.xml"/><Relationship Id="rId384" Type="http://schemas.openxmlformats.org/officeDocument/2006/relationships/slide" Target="slides/slide376.xml"/><Relationship Id="rId419" Type="http://schemas.openxmlformats.org/officeDocument/2006/relationships/slide" Target="slides/slide411.xml"/><Relationship Id="rId202" Type="http://schemas.openxmlformats.org/officeDocument/2006/relationships/slide" Target="slides/slide194.xml"/><Relationship Id="rId223" Type="http://schemas.openxmlformats.org/officeDocument/2006/relationships/slide" Target="slides/slide215.xml"/><Relationship Id="rId244" Type="http://schemas.openxmlformats.org/officeDocument/2006/relationships/slide" Target="slides/slide236.xml"/><Relationship Id="rId430" Type="http://schemas.openxmlformats.org/officeDocument/2006/relationships/slide" Target="slides/slide422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265" Type="http://schemas.openxmlformats.org/officeDocument/2006/relationships/slide" Target="slides/slide257.xml"/><Relationship Id="rId286" Type="http://schemas.openxmlformats.org/officeDocument/2006/relationships/slide" Target="slides/slide278.xml"/><Relationship Id="rId50" Type="http://schemas.openxmlformats.org/officeDocument/2006/relationships/slide" Target="slides/slide42.xml"/><Relationship Id="rId104" Type="http://schemas.openxmlformats.org/officeDocument/2006/relationships/slide" Target="slides/slide96.xml"/><Relationship Id="rId125" Type="http://schemas.openxmlformats.org/officeDocument/2006/relationships/slide" Target="slides/slide117.xml"/><Relationship Id="rId146" Type="http://schemas.openxmlformats.org/officeDocument/2006/relationships/slide" Target="slides/slide138.xml"/><Relationship Id="rId167" Type="http://schemas.openxmlformats.org/officeDocument/2006/relationships/slide" Target="slides/slide159.xml"/><Relationship Id="rId188" Type="http://schemas.openxmlformats.org/officeDocument/2006/relationships/slide" Target="slides/slide180.xml"/><Relationship Id="rId311" Type="http://schemas.openxmlformats.org/officeDocument/2006/relationships/slide" Target="slides/slide303.xml"/><Relationship Id="rId332" Type="http://schemas.openxmlformats.org/officeDocument/2006/relationships/slide" Target="slides/slide324.xml"/><Relationship Id="rId353" Type="http://schemas.openxmlformats.org/officeDocument/2006/relationships/slide" Target="slides/slide345.xml"/><Relationship Id="rId374" Type="http://schemas.openxmlformats.org/officeDocument/2006/relationships/slide" Target="slides/slide366.xml"/><Relationship Id="rId395" Type="http://schemas.openxmlformats.org/officeDocument/2006/relationships/slide" Target="slides/slide387.xml"/><Relationship Id="rId409" Type="http://schemas.openxmlformats.org/officeDocument/2006/relationships/slide" Target="slides/slide401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13" Type="http://schemas.openxmlformats.org/officeDocument/2006/relationships/slide" Target="slides/slide205.xml"/><Relationship Id="rId234" Type="http://schemas.openxmlformats.org/officeDocument/2006/relationships/slide" Target="slides/slide226.xml"/><Relationship Id="rId420" Type="http://schemas.openxmlformats.org/officeDocument/2006/relationships/slide" Target="slides/slide41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55" Type="http://schemas.openxmlformats.org/officeDocument/2006/relationships/slide" Target="slides/slide247.xml"/><Relationship Id="rId276" Type="http://schemas.openxmlformats.org/officeDocument/2006/relationships/slide" Target="slides/slide268.xml"/><Relationship Id="rId297" Type="http://schemas.openxmlformats.org/officeDocument/2006/relationships/slide" Target="slides/slide289.xml"/><Relationship Id="rId441" Type="http://schemas.openxmlformats.org/officeDocument/2006/relationships/slide" Target="slides/slide433.xml"/><Relationship Id="rId40" Type="http://schemas.openxmlformats.org/officeDocument/2006/relationships/slide" Target="slides/slide32.xml"/><Relationship Id="rId115" Type="http://schemas.openxmlformats.org/officeDocument/2006/relationships/slide" Target="slides/slide107.xml"/><Relationship Id="rId136" Type="http://schemas.openxmlformats.org/officeDocument/2006/relationships/slide" Target="slides/slide128.xml"/><Relationship Id="rId157" Type="http://schemas.openxmlformats.org/officeDocument/2006/relationships/slide" Target="slides/slide149.xml"/><Relationship Id="rId178" Type="http://schemas.openxmlformats.org/officeDocument/2006/relationships/slide" Target="slides/slide170.xml"/><Relationship Id="rId301" Type="http://schemas.openxmlformats.org/officeDocument/2006/relationships/slide" Target="slides/slide293.xml"/><Relationship Id="rId322" Type="http://schemas.openxmlformats.org/officeDocument/2006/relationships/slide" Target="slides/slide314.xml"/><Relationship Id="rId343" Type="http://schemas.openxmlformats.org/officeDocument/2006/relationships/slide" Target="slides/slide335.xml"/><Relationship Id="rId364" Type="http://schemas.openxmlformats.org/officeDocument/2006/relationships/slide" Target="slides/slide356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9" Type="http://schemas.openxmlformats.org/officeDocument/2006/relationships/slide" Target="slides/slide191.xml"/><Relationship Id="rId203" Type="http://schemas.openxmlformats.org/officeDocument/2006/relationships/slide" Target="slides/slide195.xml"/><Relationship Id="rId385" Type="http://schemas.openxmlformats.org/officeDocument/2006/relationships/slide" Target="slides/slide377.xml"/><Relationship Id="rId19" Type="http://schemas.openxmlformats.org/officeDocument/2006/relationships/slide" Target="slides/slide11.xml"/><Relationship Id="rId224" Type="http://schemas.openxmlformats.org/officeDocument/2006/relationships/slide" Target="slides/slide216.xml"/><Relationship Id="rId245" Type="http://schemas.openxmlformats.org/officeDocument/2006/relationships/slide" Target="slides/slide237.xml"/><Relationship Id="rId266" Type="http://schemas.openxmlformats.org/officeDocument/2006/relationships/slide" Target="slides/slide258.xml"/><Relationship Id="rId287" Type="http://schemas.openxmlformats.org/officeDocument/2006/relationships/slide" Target="slides/slide279.xml"/><Relationship Id="rId410" Type="http://schemas.openxmlformats.org/officeDocument/2006/relationships/slide" Target="slides/slide402.xml"/><Relationship Id="rId431" Type="http://schemas.openxmlformats.org/officeDocument/2006/relationships/slide" Target="slides/slide423.xml"/><Relationship Id="rId30" Type="http://schemas.openxmlformats.org/officeDocument/2006/relationships/slide" Target="slides/slide2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Relationship Id="rId147" Type="http://schemas.openxmlformats.org/officeDocument/2006/relationships/slide" Target="slides/slide139.xml"/><Relationship Id="rId168" Type="http://schemas.openxmlformats.org/officeDocument/2006/relationships/slide" Target="slides/slide160.xml"/><Relationship Id="rId312" Type="http://schemas.openxmlformats.org/officeDocument/2006/relationships/slide" Target="slides/slide304.xml"/><Relationship Id="rId333" Type="http://schemas.openxmlformats.org/officeDocument/2006/relationships/slide" Target="slides/slide325.xml"/><Relationship Id="rId354" Type="http://schemas.openxmlformats.org/officeDocument/2006/relationships/slide" Target="slides/slide346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189" Type="http://schemas.openxmlformats.org/officeDocument/2006/relationships/slide" Target="slides/slide181.xml"/><Relationship Id="rId375" Type="http://schemas.openxmlformats.org/officeDocument/2006/relationships/slide" Target="slides/slide367.xml"/><Relationship Id="rId396" Type="http://schemas.openxmlformats.org/officeDocument/2006/relationships/slide" Target="slides/slide388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6.xml"/><Relationship Id="rId235" Type="http://schemas.openxmlformats.org/officeDocument/2006/relationships/slide" Target="slides/slide227.xml"/><Relationship Id="rId256" Type="http://schemas.openxmlformats.org/officeDocument/2006/relationships/slide" Target="slides/slide248.xml"/><Relationship Id="rId277" Type="http://schemas.openxmlformats.org/officeDocument/2006/relationships/slide" Target="slides/slide269.xml"/><Relationship Id="rId298" Type="http://schemas.openxmlformats.org/officeDocument/2006/relationships/slide" Target="slides/slide290.xml"/><Relationship Id="rId400" Type="http://schemas.openxmlformats.org/officeDocument/2006/relationships/slide" Target="slides/slide392.xml"/><Relationship Id="rId421" Type="http://schemas.openxmlformats.org/officeDocument/2006/relationships/slide" Target="slides/slide413.xml"/><Relationship Id="rId442" Type="http://schemas.openxmlformats.org/officeDocument/2006/relationships/notesMaster" Target="notesMasters/notesMaster1.xml"/><Relationship Id="rId116" Type="http://schemas.openxmlformats.org/officeDocument/2006/relationships/slide" Target="slides/slide108.xml"/><Relationship Id="rId137" Type="http://schemas.openxmlformats.org/officeDocument/2006/relationships/slide" Target="slides/slide129.xml"/><Relationship Id="rId158" Type="http://schemas.openxmlformats.org/officeDocument/2006/relationships/slide" Target="slides/slide150.xml"/><Relationship Id="rId302" Type="http://schemas.openxmlformats.org/officeDocument/2006/relationships/slide" Target="slides/slide294.xml"/><Relationship Id="rId323" Type="http://schemas.openxmlformats.org/officeDocument/2006/relationships/slide" Target="slides/slide315.xml"/><Relationship Id="rId344" Type="http://schemas.openxmlformats.org/officeDocument/2006/relationships/slide" Target="slides/slide336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179" Type="http://schemas.openxmlformats.org/officeDocument/2006/relationships/slide" Target="slides/slide171.xml"/><Relationship Id="rId365" Type="http://schemas.openxmlformats.org/officeDocument/2006/relationships/slide" Target="slides/slide357.xml"/><Relationship Id="rId386" Type="http://schemas.openxmlformats.org/officeDocument/2006/relationships/slide" Target="slides/slide378.xml"/><Relationship Id="rId190" Type="http://schemas.openxmlformats.org/officeDocument/2006/relationships/slide" Target="slides/slide182.xml"/><Relationship Id="rId204" Type="http://schemas.openxmlformats.org/officeDocument/2006/relationships/slide" Target="slides/slide196.xml"/><Relationship Id="rId225" Type="http://schemas.openxmlformats.org/officeDocument/2006/relationships/slide" Target="slides/slide217.xml"/><Relationship Id="rId246" Type="http://schemas.openxmlformats.org/officeDocument/2006/relationships/slide" Target="slides/slide238.xml"/><Relationship Id="rId267" Type="http://schemas.openxmlformats.org/officeDocument/2006/relationships/slide" Target="slides/slide259.xml"/><Relationship Id="rId288" Type="http://schemas.openxmlformats.org/officeDocument/2006/relationships/slide" Target="slides/slide280.xml"/><Relationship Id="rId411" Type="http://schemas.openxmlformats.org/officeDocument/2006/relationships/slide" Target="slides/slide403.xml"/><Relationship Id="rId432" Type="http://schemas.openxmlformats.org/officeDocument/2006/relationships/slide" Target="slides/slide424.xml"/><Relationship Id="rId106" Type="http://schemas.openxmlformats.org/officeDocument/2006/relationships/slide" Target="slides/slide98.xml"/><Relationship Id="rId127" Type="http://schemas.openxmlformats.org/officeDocument/2006/relationships/slide" Target="slides/slide119.xml"/><Relationship Id="rId313" Type="http://schemas.openxmlformats.org/officeDocument/2006/relationships/slide" Target="slides/slide305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94" Type="http://schemas.openxmlformats.org/officeDocument/2006/relationships/slide" Target="slides/slide86.xml"/><Relationship Id="rId148" Type="http://schemas.openxmlformats.org/officeDocument/2006/relationships/slide" Target="slides/slide140.xml"/><Relationship Id="rId169" Type="http://schemas.openxmlformats.org/officeDocument/2006/relationships/slide" Target="slides/slide161.xml"/><Relationship Id="rId334" Type="http://schemas.openxmlformats.org/officeDocument/2006/relationships/slide" Target="slides/slide326.xml"/><Relationship Id="rId355" Type="http://schemas.openxmlformats.org/officeDocument/2006/relationships/slide" Target="slides/slide347.xml"/><Relationship Id="rId376" Type="http://schemas.openxmlformats.org/officeDocument/2006/relationships/slide" Target="slides/slide368.xml"/><Relationship Id="rId397" Type="http://schemas.openxmlformats.org/officeDocument/2006/relationships/slide" Target="slides/slide389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72.xml"/><Relationship Id="rId215" Type="http://schemas.openxmlformats.org/officeDocument/2006/relationships/slide" Target="slides/slide207.xml"/><Relationship Id="rId236" Type="http://schemas.openxmlformats.org/officeDocument/2006/relationships/slide" Target="slides/slide228.xml"/><Relationship Id="rId257" Type="http://schemas.openxmlformats.org/officeDocument/2006/relationships/slide" Target="slides/slide249.xml"/><Relationship Id="rId278" Type="http://schemas.openxmlformats.org/officeDocument/2006/relationships/slide" Target="slides/slide270.xml"/><Relationship Id="rId401" Type="http://schemas.openxmlformats.org/officeDocument/2006/relationships/slide" Target="slides/slide393.xml"/><Relationship Id="rId422" Type="http://schemas.openxmlformats.org/officeDocument/2006/relationships/slide" Target="slides/slide414.xml"/><Relationship Id="rId443" Type="http://schemas.openxmlformats.org/officeDocument/2006/relationships/presProps" Target="presProps.xml"/><Relationship Id="rId303" Type="http://schemas.openxmlformats.org/officeDocument/2006/relationships/slide" Target="slides/slide295.xml"/><Relationship Id="rId42" Type="http://schemas.openxmlformats.org/officeDocument/2006/relationships/slide" Target="slides/slide34.xml"/><Relationship Id="rId84" Type="http://schemas.openxmlformats.org/officeDocument/2006/relationships/slide" Target="slides/slide76.xml"/><Relationship Id="rId138" Type="http://schemas.openxmlformats.org/officeDocument/2006/relationships/slide" Target="slides/slide130.xml"/><Relationship Id="rId345" Type="http://schemas.openxmlformats.org/officeDocument/2006/relationships/slide" Target="slides/slide337.xml"/><Relationship Id="rId387" Type="http://schemas.openxmlformats.org/officeDocument/2006/relationships/slide" Target="slides/slide379.xml"/><Relationship Id="rId191" Type="http://schemas.openxmlformats.org/officeDocument/2006/relationships/slide" Target="slides/slide183.xml"/><Relationship Id="rId205" Type="http://schemas.openxmlformats.org/officeDocument/2006/relationships/slide" Target="slides/slide197.xml"/><Relationship Id="rId247" Type="http://schemas.openxmlformats.org/officeDocument/2006/relationships/slide" Target="slides/slide239.xml"/><Relationship Id="rId412" Type="http://schemas.openxmlformats.org/officeDocument/2006/relationships/slide" Target="slides/slide404.xml"/><Relationship Id="rId107" Type="http://schemas.openxmlformats.org/officeDocument/2006/relationships/slide" Target="slides/slide99.xml"/><Relationship Id="rId289" Type="http://schemas.openxmlformats.org/officeDocument/2006/relationships/slide" Target="slides/slide281.xml"/><Relationship Id="rId11" Type="http://schemas.openxmlformats.org/officeDocument/2006/relationships/slide" Target="slides/slide3.xml"/><Relationship Id="rId53" Type="http://schemas.openxmlformats.org/officeDocument/2006/relationships/slide" Target="slides/slide45.xml"/><Relationship Id="rId149" Type="http://schemas.openxmlformats.org/officeDocument/2006/relationships/slide" Target="slides/slide141.xml"/><Relationship Id="rId314" Type="http://schemas.openxmlformats.org/officeDocument/2006/relationships/slide" Target="slides/slide306.xml"/><Relationship Id="rId356" Type="http://schemas.openxmlformats.org/officeDocument/2006/relationships/slide" Target="slides/slide348.xml"/><Relationship Id="rId398" Type="http://schemas.openxmlformats.org/officeDocument/2006/relationships/slide" Target="slides/slide390.xml"/><Relationship Id="rId95" Type="http://schemas.openxmlformats.org/officeDocument/2006/relationships/slide" Target="slides/slide87.xml"/><Relationship Id="rId160" Type="http://schemas.openxmlformats.org/officeDocument/2006/relationships/slide" Target="slides/slide152.xml"/><Relationship Id="rId216" Type="http://schemas.openxmlformats.org/officeDocument/2006/relationships/slide" Target="slides/slide208.xml"/><Relationship Id="rId423" Type="http://schemas.openxmlformats.org/officeDocument/2006/relationships/slide" Target="slides/slide415.xml"/><Relationship Id="rId258" Type="http://schemas.openxmlformats.org/officeDocument/2006/relationships/slide" Target="slides/slide250.xml"/><Relationship Id="rId22" Type="http://schemas.openxmlformats.org/officeDocument/2006/relationships/slide" Target="slides/slide14.xml"/><Relationship Id="rId64" Type="http://schemas.openxmlformats.org/officeDocument/2006/relationships/slide" Target="slides/slide56.xml"/><Relationship Id="rId118" Type="http://schemas.openxmlformats.org/officeDocument/2006/relationships/slide" Target="slides/slide110.xml"/><Relationship Id="rId325" Type="http://schemas.openxmlformats.org/officeDocument/2006/relationships/slide" Target="slides/slide317.xml"/><Relationship Id="rId367" Type="http://schemas.openxmlformats.org/officeDocument/2006/relationships/slide" Target="slides/slide359.xml"/><Relationship Id="rId171" Type="http://schemas.openxmlformats.org/officeDocument/2006/relationships/slide" Target="slides/slide163.xml"/><Relationship Id="rId227" Type="http://schemas.openxmlformats.org/officeDocument/2006/relationships/slide" Target="slides/slide219.xml"/><Relationship Id="rId269" Type="http://schemas.openxmlformats.org/officeDocument/2006/relationships/slide" Target="slides/slide261.xml"/><Relationship Id="rId434" Type="http://schemas.openxmlformats.org/officeDocument/2006/relationships/slide" Target="slides/slide426.xml"/><Relationship Id="rId33" Type="http://schemas.openxmlformats.org/officeDocument/2006/relationships/slide" Target="slides/slide25.xml"/><Relationship Id="rId129" Type="http://schemas.openxmlformats.org/officeDocument/2006/relationships/slide" Target="slides/slide121.xml"/><Relationship Id="rId280" Type="http://schemas.openxmlformats.org/officeDocument/2006/relationships/slide" Target="slides/slide272.xml"/><Relationship Id="rId336" Type="http://schemas.openxmlformats.org/officeDocument/2006/relationships/slide" Target="slides/slide3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8708B-AFD7-441C-9F76-7B31D92DC824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6E7FE-9AD9-4BC5-9C66-7B5ACF4B1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36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3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3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3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3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3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3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3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3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3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3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3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3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3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3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3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3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3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3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3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3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3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3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3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3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3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3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3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1.xml"/><Relationship Id="rId1" Type="http://schemas.openxmlformats.org/officeDocument/2006/relationships/notesMaster" Target="../notesMasters/notesMaster1.xml"/></Relationships>
</file>

<file path=ppt/notesSlides/_rels/notesSlide3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3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3.xml"/><Relationship Id="rId1" Type="http://schemas.openxmlformats.org/officeDocument/2006/relationships/notesMaster" Target="../notesMasters/notesMaster1.xml"/></Relationships>
</file>

<file path=ppt/notesSlides/_rels/notesSlide3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3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5.xml"/><Relationship Id="rId1" Type="http://schemas.openxmlformats.org/officeDocument/2006/relationships/notesMaster" Target="../notesMasters/notesMaster1.xml"/></Relationships>
</file>

<file path=ppt/notesSlides/_rels/notesSlide3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3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3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8.xml"/><Relationship Id="rId1" Type="http://schemas.openxmlformats.org/officeDocument/2006/relationships/notesMaster" Target="../notesMasters/notesMaster1.xml"/></Relationships>
</file>

<file path=ppt/notesSlides/_rels/notesSlide3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9.xml"/><Relationship Id="rId1" Type="http://schemas.openxmlformats.org/officeDocument/2006/relationships/notesMaster" Target="../notesMasters/notesMaster1.xml"/></Relationships>
</file>

<file path=ppt/notesSlides/_rels/notesSlide3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3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3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3.xml"/><Relationship Id="rId1" Type="http://schemas.openxmlformats.org/officeDocument/2006/relationships/notesMaster" Target="../notesMasters/notesMaster1.xml"/></Relationships>
</file>

<file path=ppt/notesSlides/_rels/notesSlide3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4.xml"/><Relationship Id="rId1" Type="http://schemas.openxmlformats.org/officeDocument/2006/relationships/notesMaster" Target="../notesMasters/notesMaster1.xml"/></Relationships>
</file>

<file path=ppt/notesSlides/_rels/notesSlide3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3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3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3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3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3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3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3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_rels/notesSlide3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3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3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3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7.xml"/><Relationship Id="rId1" Type="http://schemas.openxmlformats.org/officeDocument/2006/relationships/notesMaster" Target="../notesMasters/notesMaster1.xml"/></Relationships>
</file>

<file path=ppt/notesSlides/_rels/notesSlide3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8.xml"/><Relationship Id="rId1" Type="http://schemas.openxmlformats.org/officeDocument/2006/relationships/notesMaster" Target="../notesMasters/notesMaster1.xml"/></Relationships>
</file>

<file path=ppt/notesSlides/_rels/notesSlide3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9.xml"/><Relationship Id="rId1" Type="http://schemas.openxmlformats.org/officeDocument/2006/relationships/notesMaster" Target="../notesMasters/notesMaster1.xml"/></Relationships>
</file>

<file path=ppt/notesSlides/_rels/notesSlide3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3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_rels/notesSlide3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4.xml"/><Relationship Id="rId1" Type="http://schemas.openxmlformats.org/officeDocument/2006/relationships/notesMaster" Target="../notesMasters/notesMaster1.xml"/></Relationships>
</file>

<file path=ppt/notesSlides/_rels/notesSlide3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.xml"/></Relationships>
</file>

<file path=ppt/notesSlides/_rels/notesSlide3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3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7.xml"/><Relationship Id="rId1" Type="http://schemas.openxmlformats.org/officeDocument/2006/relationships/notesMaster" Target="../notesMasters/notesMaster1.xml"/></Relationships>
</file>

<file path=ppt/notesSlides/_rels/notesSlide3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8.xml"/><Relationship Id="rId1" Type="http://schemas.openxmlformats.org/officeDocument/2006/relationships/notesMaster" Target="../notesMasters/notesMaster1.xml"/></Relationships>
</file>

<file path=ppt/notesSlides/_rels/notesSlide3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9.xml"/><Relationship Id="rId1" Type="http://schemas.openxmlformats.org/officeDocument/2006/relationships/notesMaster" Target="../notesMasters/notesMaster1.xml"/></Relationships>
</file>

<file path=ppt/notesSlides/_rels/notesSlide3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3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_rels/notesSlide4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3.xml"/><Relationship Id="rId1" Type="http://schemas.openxmlformats.org/officeDocument/2006/relationships/notesMaster" Target="../notesMasters/notesMaster1.xml"/></Relationships>
</file>

<file path=ppt/notesSlides/_rels/notesSlide4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4.xml"/><Relationship Id="rId1" Type="http://schemas.openxmlformats.org/officeDocument/2006/relationships/notesMaster" Target="../notesMasters/notesMaster1.xml"/></Relationships>
</file>

<file path=ppt/notesSlides/_rels/notesSlide4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5.xml"/><Relationship Id="rId1" Type="http://schemas.openxmlformats.org/officeDocument/2006/relationships/notesMaster" Target="../notesMasters/notesMaster1.xml"/></Relationships>
</file>

<file path=ppt/notesSlides/_rels/notesSlide4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6.xml"/><Relationship Id="rId1" Type="http://schemas.openxmlformats.org/officeDocument/2006/relationships/notesMaster" Target="../notesMasters/notesMaster1.xml"/></Relationships>
</file>

<file path=ppt/notesSlides/_rels/notesSlide4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7.xml"/><Relationship Id="rId1" Type="http://schemas.openxmlformats.org/officeDocument/2006/relationships/notesMaster" Target="../notesMasters/notesMaster1.xml"/></Relationships>
</file>

<file path=ppt/notesSlides/_rels/notesSlide4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8.xml"/><Relationship Id="rId1" Type="http://schemas.openxmlformats.org/officeDocument/2006/relationships/notesMaster" Target="../notesMasters/notesMaster1.xml"/></Relationships>
</file>

<file path=ppt/notesSlides/_rels/notesSlide4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9.xml"/><Relationship Id="rId1" Type="http://schemas.openxmlformats.org/officeDocument/2006/relationships/notesMaster" Target="../notesMasters/notesMaster1.xml"/></Relationships>
</file>

<file path=ppt/notesSlides/_rels/notesSlide4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0.xml"/><Relationship Id="rId1" Type="http://schemas.openxmlformats.org/officeDocument/2006/relationships/notesMaster" Target="../notesMasters/notesMaster1.xml"/></Relationships>
</file>

<file path=ppt/notesSlides/_rels/notesSlide4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2.xml"/><Relationship Id="rId1" Type="http://schemas.openxmlformats.org/officeDocument/2006/relationships/notesMaster" Target="../notesMasters/notesMaster1.xml"/></Relationships>
</file>

<file path=ppt/notesSlides/_rels/notesSlide4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3.xml"/><Relationship Id="rId1" Type="http://schemas.openxmlformats.org/officeDocument/2006/relationships/notesMaster" Target="../notesMasters/notesMaster1.xml"/></Relationships>
</file>

<file path=ppt/notesSlides/_rels/notesSlide4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4.xml"/><Relationship Id="rId1" Type="http://schemas.openxmlformats.org/officeDocument/2006/relationships/notesMaster" Target="../notesMasters/notesMaster1.xml"/></Relationships>
</file>

<file path=ppt/notesSlides/_rels/notesSlide4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5.xml"/><Relationship Id="rId1" Type="http://schemas.openxmlformats.org/officeDocument/2006/relationships/notesMaster" Target="../notesMasters/notesMaster1.xml"/></Relationships>
</file>

<file path=ppt/notesSlides/_rels/notesSlide4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6.xml"/><Relationship Id="rId1" Type="http://schemas.openxmlformats.org/officeDocument/2006/relationships/notesMaster" Target="../notesMasters/notesMaster1.xml"/></Relationships>
</file>

<file path=ppt/notesSlides/_rels/notesSlide4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7.xml"/><Relationship Id="rId1" Type="http://schemas.openxmlformats.org/officeDocument/2006/relationships/notesMaster" Target="../notesMasters/notesMaster1.xml"/></Relationships>
</file>

<file path=ppt/notesSlides/_rels/notesSlide4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8.xml"/><Relationship Id="rId1" Type="http://schemas.openxmlformats.org/officeDocument/2006/relationships/notesMaster" Target="../notesMasters/notesMaster1.xml"/></Relationships>
</file>

<file path=ppt/notesSlides/_rels/notesSlide4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9.xml"/><Relationship Id="rId1" Type="http://schemas.openxmlformats.org/officeDocument/2006/relationships/notesMaster" Target="../notesMasters/notesMaster1.xml"/></Relationships>
</file>

<file path=ppt/notesSlides/_rels/notesSlide4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0.xml"/><Relationship Id="rId1" Type="http://schemas.openxmlformats.org/officeDocument/2006/relationships/notesMaster" Target="../notesMasters/notesMaster1.xml"/></Relationships>
</file>

<file path=ppt/notesSlides/_rels/notesSlide4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2.xml"/><Relationship Id="rId1" Type="http://schemas.openxmlformats.org/officeDocument/2006/relationships/notesMaster" Target="../notesMasters/notesMaster1.xml"/></Relationships>
</file>

<file path=ppt/notesSlides/_rels/notesSlide4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3.xml"/><Relationship Id="rId1" Type="http://schemas.openxmlformats.org/officeDocument/2006/relationships/notesMaster" Target="../notesMasters/notesMaster1.xml"/></Relationships>
</file>

<file path=ppt/notesSlides/_rels/notesSlide4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4.xml"/><Relationship Id="rId1" Type="http://schemas.openxmlformats.org/officeDocument/2006/relationships/notesMaster" Target="../notesMasters/notesMaster1.xml"/></Relationships>
</file>

<file path=ppt/notesSlides/_rels/notesSlide4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5.xml"/><Relationship Id="rId1" Type="http://schemas.openxmlformats.org/officeDocument/2006/relationships/notesMaster" Target="../notesMasters/notesMaster1.xml"/></Relationships>
</file>

<file path=ppt/notesSlides/_rels/notesSlide4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6.xml"/><Relationship Id="rId1" Type="http://schemas.openxmlformats.org/officeDocument/2006/relationships/notesMaster" Target="../notesMasters/notesMaster1.xml"/></Relationships>
</file>

<file path=ppt/notesSlides/_rels/notesSlide4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7.xml"/><Relationship Id="rId1" Type="http://schemas.openxmlformats.org/officeDocument/2006/relationships/notesMaster" Target="../notesMasters/notesMaster1.xml"/></Relationships>
</file>

<file path=ppt/notesSlides/_rels/notesSlide4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8.xml"/><Relationship Id="rId1" Type="http://schemas.openxmlformats.org/officeDocument/2006/relationships/notesMaster" Target="../notesMasters/notesMaster1.xml"/></Relationships>
</file>

<file path=ppt/notesSlides/_rels/notesSlide4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9.xml"/><Relationship Id="rId1" Type="http://schemas.openxmlformats.org/officeDocument/2006/relationships/notesMaster" Target="../notesMasters/notesMaster1.xml"/></Relationships>
</file>

<file path=ppt/notesSlides/_rels/notesSlide4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0.xml"/><Relationship Id="rId1" Type="http://schemas.openxmlformats.org/officeDocument/2006/relationships/notesMaster" Target="../notesMasters/notesMaster1.xml"/></Relationships>
</file>

<file path=ppt/notesSlides/_rels/notesSlide4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2.xml"/><Relationship Id="rId1" Type="http://schemas.openxmlformats.org/officeDocument/2006/relationships/notesMaster" Target="../notesMasters/notesMaster1.xml"/></Relationships>
</file>

<file path=ppt/notesSlides/_rels/notesSlide4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49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0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9912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9078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14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3431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9689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5545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6586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5211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0139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9336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20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6905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4078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4799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0319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414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0149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3665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1334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5292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0645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56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0266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7780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4901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466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4862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7011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4497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4106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1984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9877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39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4637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9236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6270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312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4171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7417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8367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60382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70675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170-171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0365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54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6261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75127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5477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43834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17718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261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03893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4664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173-174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2718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50084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</a:t>
            </a:r>
            <a:r>
              <a:rPr lang="en-US" smtClean="0"/>
              <a:t>. 174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32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57247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</a:t>
            </a:r>
            <a:r>
              <a:rPr lang="en-US" smtClean="0"/>
              <a:t>. 174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44362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27359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63994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88550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9943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86008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78386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61164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09647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84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34963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11469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63154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74168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236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18782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0104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49306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34487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89780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38066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7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20174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69285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16314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73594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13840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74998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39934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177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89927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277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79293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277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48804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13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60879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283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2652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283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8726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66976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13729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85464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9583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83192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297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81700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297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93698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297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08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53835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33736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33991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66381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81280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299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49040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94093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53788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81231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23646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306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20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14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39745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306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79652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308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03601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11641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18298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76715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84213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98496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4853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4787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365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17528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84522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95224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25350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20100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2473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325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53632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328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57368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28237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2023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35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06653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333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22756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89592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334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97494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15951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77516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43721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344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49169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21785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348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64171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349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94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83102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71361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90928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30210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25562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57287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25902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75269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91373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367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4647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930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74433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93826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87526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52575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371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30966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11698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99456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372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65972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387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22152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389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85439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389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25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78503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389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09011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389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02284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32358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54186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91809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06493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23322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89150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44043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397-398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6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3063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14727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6871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84933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1460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03066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35808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</a:t>
            </a:r>
            <a:r>
              <a:rPr lang="en-US" smtClean="0"/>
              <a:t>. 403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02252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</a:t>
            </a:r>
            <a:r>
              <a:rPr lang="en-US" smtClean="0"/>
              <a:t>. 403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0517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</a:t>
            </a:r>
            <a:r>
              <a:rPr lang="en-US" smtClean="0"/>
              <a:t>. 403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65436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62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97765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42371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93177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35902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19965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22240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93100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28269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06012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05581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946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44471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89694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8171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65007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34020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79792"/>
      </p:ext>
    </p:extLst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9519"/>
      </p:ext>
    </p:extLst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89738"/>
      </p:ext>
    </p:extLst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26551"/>
      </p:ext>
    </p:extLst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68130"/>
      </p:ext>
    </p:extLst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446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23758"/>
      </p:ext>
    </p:extLst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71336"/>
      </p:ext>
    </p:extLst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292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20429"/>
      </p:ext>
    </p:extLst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34098"/>
      </p:ext>
    </p:extLst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94863"/>
      </p:ext>
    </p:extLst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11970"/>
      </p:ext>
    </p:extLst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296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52348"/>
      </p:ext>
    </p:extLst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297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888282"/>
      </p:ext>
    </p:extLst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298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16211"/>
      </p:ext>
    </p:extLst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299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62812"/>
      </p:ext>
    </p:extLst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300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18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554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0620"/>
      </p:ext>
    </p:extLst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301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24656"/>
      </p:ext>
    </p:extLst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302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09863"/>
      </p:ext>
    </p:extLst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303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64983"/>
      </p:ext>
    </p:extLst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304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8128"/>
      </p:ext>
    </p:extLst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429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305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30084"/>
      </p:ext>
    </p:extLst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429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306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21067"/>
      </p:ext>
    </p:extLst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429-430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307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301124"/>
      </p:ext>
    </p:extLst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308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961145"/>
      </p:ext>
    </p:extLst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309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71061"/>
      </p:ext>
    </p:extLst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437-438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76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02774"/>
      </p:ext>
    </p:extLst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85828"/>
      </p:ext>
    </p:extLst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22347"/>
      </p:ext>
    </p:extLst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64224"/>
      </p:ext>
    </p:extLst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25597"/>
      </p:ext>
    </p:extLst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02444"/>
      </p:ext>
    </p:extLst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44982"/>
      </p:ext>
    </p:extLst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23766"/>
      </p:ext>
    </p:extLst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48845"/>
      </p:ext>
    </p:extLst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24276"/>
      </p:ext>
    </p:extLst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685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08320"/>
      </p:ext>
    </p:extLst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89081"/>
      </p:ext>
    </p:extLst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48957"/>
      </p:ext>
    </p:extLst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97455"/>
      </p:ext>
    </p:extLst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77631"/>
      </p:ext>
    </p:extLst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37936"/>
      </p:ext>
    </p:extLst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112072"/>
      </p:ext>
    </p:extLst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87672"/>
      </p:ext>
    </p:extLst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24704"/>
      </p:ext>
    </p:extLst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84271"/>
      </p:ext>
    </p:extLst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622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62330"/>
      </p:ext>
    </p:extLst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875258"/>
      </p:ext>
    </p:extLst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358969"/>
      </p:ext>
    </p:extLst>
  </p:cSld>
  <p:clrMapOvr>
    <a:masterClrMapping/>
  </p:clrMapOvr>
</p:notes>
</file>

<file path=ppt/notesSlides/notesSlide3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38295"/>
      </p:ext>
    </p:extLst>
  </p:cSld>
  <p:clrMapOvr>
    <a:masterClrMapping/>
  </p:clrMapOvr>
</p:notes>
</file>

<file path=ppt/notesSlides/notesSlide3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470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261877"/>
      </p:ext>
    </p:extLst>
  </p:cSld>
  <p:clrMapOvr>
    <a:masterClrMapping/>
  </p:clrMapOvr>
</p:notes>
</file>

<file path=ppt/notesSlides/notesSlide3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25139"/>
      </p:ext>
    </p:extLst>
  </p:cSld>
  <p:clrMapOvr>
    <a:masterClrMapping/>
  </p:clrMapOvr>
</p:notes>
</file>

<file path=ppt/notesSlides/notesSlide3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19338"/>
      </p:ext>
    </p:extLst>
  </p:cSld>
  <p:clrMapOvr>
    <a:masterClrMapping/>
  </p:clrMapOvr>
</p:notes>
</file>

<file path=ppt/notesSlides/notesSlide3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58939"/>
      </p:ext>
    </p:extLst>
  </p:cSld>
  <p:clrMapOvr>
    <a:masterClrMapping/>
  </p:clrMapOvr>
</p:notes>
</file>

<file path=ppt/notesSlides/notesSlide3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473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75643"/>
      </p:ext>
    </p:extLst>
  </p:cSld>
  <p:clrMapOvr>
    <a:masterClrMapping/>
  </p:clrMapOvr>
</p:notes>
</file>

<file path=ppt/notesSlides/notesSlide3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475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21786"/>
      </p:ext>
    </p:extLst>
  </p:cSld>
  <p:clrMapOvr>
    <a:masterClrMapping/>
  </p:clrMapOvr>
</p:notes>
</file>

<file path=ppt/notesSlides/notesSlide3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275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35327"/>
      </p:ext>
    </p:extLst>
  </p:cSld>
  <p:clrMapOvr>
    <a:masterClrMapping/>
  </p:clrMapOvr>
</p:notes>
</file>

<file path=ppt/notesSlides/notesSlide3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19799"/>
      </p:ext>
    </p:extLst>
  </p:cSld>
  <p:clrMapOvr>
    <a:masterClrMapping/>
  </p:clrMapOvr>
</p:notes>
</file>

<file path=ppt/notesSlides/notesSlide3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32606"/>
      </p:ext>
    </p:extLst>
  </p:cSld>
  <p:clrMapOvr>
    <a:masterClrMapping/>
  </p:clrMapOvr>
</p:notes>
</file>

<file path=ppt/notesSlides/notesSlide3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493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92898"/>
      </p:ext>
    </p:extLst>
  </p:cSld>
  <p:clrMapOvr>
    <a:masterClrMapping/>
  </p:clrMapOvr>
</p:notes>
</file>

<file path=ppt/notesSlides/notesSlide3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6163"/>
      </p:ext>
    </p:extLst>
  </p:cSld>
  <p:clrMapOvr>
    <a:masterClrMapping/>
  </p:clrMapOvr>
</p:notes>
</file>

<file path=ppt/notesSlides/notesSlide3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655378"/>
      </p:ext>
    </p:extLst>
  </p:cSld>
  <p:clrMapOvr>
    <a:masterClrMapping/>
  </p:clrMapOvr>
</p:notes>
</file>

<file path=ppt/notesSlides/notesSlide3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534981"/>
      </p:ext>
    </p:extLst>
  </p:cSld>
  <p:clrMapOvr>
    <a:masterClrMapping/>
  </p:clrMapOvr>
</p:notes>
</file>

<file path=ppt/notesSlides/notesSlide3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37638"/>
      </p:ext>
    </p:extLst>
  </p:cSld>
  <p:clrMapOvr>
    <a:masterClrMapping/>
  </p:clrMapOvr>
</p:notes>
</file>

<file path=ppt/notesSlides/notesSlide3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833"/>
      </p:ext>
    </p:extLst>
  </p:cSld>
  <p:clrMapOvr>
    <a:masterClrMapping/>
  </p:clrMapOvr>
</p:notes>
</file>

<file path=ppt/notesSlides/notesSlide3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658924"/>
      </p:ext>
    </p:extLst>
  </p:cSld>
  <p:clrMapOvr>
    <a:masterClrMapping/>
  </p:clrMapOvr>
</p:notes>
</file>

<file path=ppt/notesSlides/notesSlide3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056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09644"/>
      </p:ext>
    </p:extLst>
  </p:cSld>
  <p:clrMapOvr>
    <a:masterClrMapping/>
  </p:clrMapOvr>
</p:notes>
</file>

<file path=ppt/notesSlides/notesSlide3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839777"/>
      </p:ext>
    </p:extLst>
  </p:cSld>
  <p:clrMapOvr>
    <a:masterClrMapping/>
  </p:clrMapOvr>
</p:notes>
</file>

<file path=ppt/notesSlides/notesSlide3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24911"/>
      </p:ext>
    </p:extLst>
  </p:cSld>
  <p:clrMapOvr>
    <a:masterClrMapping/>
  </p:clrMapOvr>
</p:notes>
</file>

<file path=ppt/notesSlides/notesSlide3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032763"/>
      </p:ext>
    </p:extLst>
  </p:cSld>
  <p:clrMapOvr>
    <a:masterClrMapping/>
  </p:clrMapOvr>
</p:notes>
</file>

<file path=ppt/notesSlides/notesSlide3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324865"/>
      </p:ext>
    </p:extLst>
  </p:cSld>
  <p:clrMapOvr>
    <a:masterClrMapping/>
  </p:clrMapOvr>
</p:notes>
</file>

<file path=ppt/notesSlides/notesSlide3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2381"/>
      </p:ext>
    </p:extLst>
  </p:cSld>
  <p:clrMapOvr>
    <a:masterClrMapping/>
  </p:clrMapOvr>
</p:notes>
</file>

<file path=ppt/notesSlides/notesSlide3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09053"/>
      </p:ext>
    </p:extLst>
  </p:cSld>
  <p:clrMapOvr>
    <a:masterClrMapping/>
  </p:clrMapOvr>
</p:notes>
</file>

<file path=ppt/notesSlides/notesSlide3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184199"/>
      </p:ext>
    </p:extLst>
  </p:cSld>
  <p:clrMapOvr>
    <a:masterClrMapping/>
  </p:clrMapOvr>
</p:notes>
</file>

<file path=ppt/notesSlides/notesSlide3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765828"/>
      </p:ext>
    </p:extLst>
  </p:cSld>
  <p:clrMapOvr>
    <a:masterClrMapping/>
  </p:clrMapOvr>
</p:notes>
</file>

<file path=ppt/notesSlides/notesSlide3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280054"/>
      </p:ext>
    </p:extLst>
  </p:cSld>
  <p:clrMapOvr>
    <a:masterClrMapping/>
  </p:clrMapOvr>
</p:notes>
</file>

<file path=ppt/notesSlides/notesSlide3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0620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07547"/>
      </p:ext>
    </p:extLst>
  </p:cSld>
  <p:clrMapOvr>
    <a:masterClrMapping/>
  </p:clrMapOvr>
</p:notes>
</file>

<file path=ppt/notesSlides/notesSlide3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78613"/>
      </p:ext>
    </p:extLst>
  </p:cSld>
  <p:clrMapOvr>
    <a:masterClrMapping/>
  </p:clrMapOvr>
</p:notes>
</file>

<file path=ppt/notesSlides/notesSlide3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48369"/>
      </p:ext>
    </p:extLst>
  </p:cSld>
  <p:clrMapOvr>
    <a:masterClrMapping/>
  </p:clrMapOvr>
</p:notes>
</file>

<file path=ppt/notesSlides/notesSlide3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73533"/>
      </p:ext>
    </p:extLst>
  </p:cSld>
  <p:clrMapOvr>
    <a:masterClrMapping/>
  </p:clrMapOvr>
</p:notes>
</file>

<file path=ppt/notesSlides/notesSlide3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213693"/>
      </p:ext>
    </p:extLst>
  </p:cSld>
  <p:clrMapOvr>
    <a:masterClrMapping/>
  </p:clrMapOvr>
</p:notes>
</file>

<file path=ppt/notesSlides/notesSlide3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653892"/>
      </p:ext>
    </p:extLst>
  </p:cSld>
  <p:clrMapOvr>
    <a:masterClrMapping/>
  </p:clrMapOvr>
</p:notes>
</file>

<file path=ppt/notesSlides/notesSlide3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277507"/>
      </p:ext>
    </p:extLst>
  </p:cSld>
  <p:clrMapOvr>
    <a:masterClrMapping/>
  </p:clrMapOvr>
</p:notes>
</file>

<file path=ppt/notesSlides/notesSlide3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264633"/>
      </p:ext>
    </p:extLst>
  </p:cSld>
  <p:clrMapOvr>
    <a:masterClrMapping/>
  </p:clrMapOvr>
</p:notes>
</file>

<file path=ppt/notesSlides/notesSlide3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15110"/>
      </p:ext>
    </p:extLst>
  </p:cSld>
  <p:clrMapOvr>
    <a:masterClrMapping/>
  </p:clrMapOvr>
</p:notes>
</file>

<file path=ppt/notesSlides/notesSlide3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238961"/>
      </p:ext>
    </p:extLst>
  </p:cSld>
  <p:clrMapOvr>
    <a:masterClrMapping/>
  </p:clrMapOvr>
</p:notes>
</file>

<file path=ppt/notesSlides/notesSlide3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9965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31910"/>
      </p:ext>
    </p:extLst>
  </p:cSld>
  <p:clrMapOvr>
    <a:masterClrMapping/>
  </p:clrMapOvr>
</p:notes>
</file>

<file path=ppt/notesSlides/notesSlide3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513273"/>
      </p:ext>
    </p:extLst>
  </p:cSld>
  <p:clrMapOvr>
    <a:masterClrMapping/>
  </p:clrMapOvr>
</p:notes>
</file>

<file path=ppt/notesSlides/notesSlide3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768363"/>
      </p:ext>
    </p:extLst>
  </p:cSld>
  <p:clrMapOvr>
    <a:masterClrMapping/>
  </p:clrMapOvr>
</p:notes>
</file>

<file path=ppt/notesSlides/notesSlide3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51223"/>
      </p:ext>
    </p:extLst>
  </p:cSld>
  <p:clrMapOvr>
    <a:masterClrMapping/>
  </p:clrMapOvr>
</p:notes>
</file>

<file path=ppt/notesSlides/notesSlide3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746377"/>
      </p:ext>
    </p:extLst>
  </p:cSld>
  <p:clrMapOvr>
    <a:masterClrMapping/>
  </p:clrMapOvr>
</p:notes>
</file>

<file path=ppt/notesSlides/notesSlide3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030587"/>
      </p:ext>
    </p:extLst>
  </p:cSld>
  <p:clrMapOvr>
    <a:masterClrMapping/>
  </p:clrMapOvr>
</p:notes>
</file>

<file path=ppt/notesSlides/notesSlide3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89107"/>
      </p:ext>
    </p:extLst>
  </p:cSld>
  <p:clrMapOvr>
    <a:masterClrMapping/>
  </p:clrMapOvr>
</p:notes>
</file>

<file path=ppt/notesSlides/notesSlide3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346616"/>
      </p:ext>
    </p:extLst>
  </p:cSld>
  <p:clrMapOvr>
    <a:masterClrMapping/>
  </p:clrMapOvr>
</p:notes>
</file>

<file path=ppt/notesSlides/notesSlide3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88521"/>
      </p:ext>
    </p:extLst>
  </p:cSld>
  <p:clrMapOvr>
    <a:masterClrMapping/>
  </p:clrMapOvr>
</p:notes>
</file>

<file path=ppt/notesSlides/notesSlide3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730549"/>
      </p:ext>
    </p:extLst>
  </p:cSld>
  <p:clrMapOvr>
    <a:masterClrMapping/>
  </p:clrMapOvr>
</p:notes>
</file>

<file path=ppt/notesSlides/notesSlide3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39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7607"/>
      </p:ext>
    </p:extLst>
  </p:cSld>
  <p:clrMapOvr>
    <a:masterClrMapping/>
  </p:clrMapOvr>
</p:notes>
</file>

<file path=ppt/notesSlides/notesSlide3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884144"/>
      </p:ext>
    </p:extLst>
  </p:cSld>
  <p:clrMapOvr>
    <a:masterClrMapping/>
  </p:clrMapOvr>
</p:notes>
</file>

<file path=ppt/notesSlides/notesSlide3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532-533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004116"/>
      </p:ext>
    </p:extLst>
  </p:cSld>
  <p:clrMapOvr>
    <a:masterClrMapping/>
  </p:clrMapOvr>
</p:notes>
</file>

<file path=ppt/notesSlides/notesSlide3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74334"/>
      </p:ext>
    </p:extLst>
  </p:cSld>
  <p:clrMapOvr>
    <a:masterClrMapping/>
  </p:clrMapOvr>
</p:notes>
</file>

<file path=ppt/notesSlides/notesSlide3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934717"/>
      </p:ext>
    </p:extLst>
  </p:cSld>
  <p:clrMapOvr>
    <a:masterClrMapping/>
  </p:clrMapOvr>
</p:notes>
</file>

<file path=ppt/notesSlides/notesSlide3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778983"/>
      </p:ext>
    </p:extLst>
  </p:cSld>
  <p:clrMapOvr>
    <a:masterClrMapping/>
  </p:clrMapOvr>
</p:notes>
</file>

<file path=ppt/notesSlides/notesSlide3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317737"/>
      </p:ext>
    </p:extLst>
  </p:cSld>
  <p:clrMapOvr>
    <a:masterClrMapping/>
  </p:clrMapOvr>
</p:notes>
</file>

<file path=ppt/notesSlides/notesSlide3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630159"/>
      </p:ext>
    </p:extLst>
  </p:cSld>
  <p:clrMapOvr>
    <a:masterClrMapping/>
  </p:clrMapOvr>
</p:notes>
</file>

<file path=ppt/notesSlides/notesSlide3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31869"/>
      </p:ext>
    </p:extLst>
  </p:cSld>
  <p:clrMapOvr>
    <a:masterClrMapping/>
  </p:clrMapOvr>
</p:notes>
</file>

<file path=ppt/notesSlides/notesSlide3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93851"/>
      </p:ext>
    </p:extLst>
  </p:cSld>
  <p:clrMapOvr>
    <a:masterClrMapping/>
  </p:clrMapOvr>
</p:notes>
</file>

<file path=ppt/notesSlides/notesSlide3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3312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34902"/>
      </p:ext>
    </p:extLst>
  </p:cSld>
  <p:clrMapOvr>
    <a:masterClrMapping/>
  </p:clrMapOvr>
</p:notes>
</file>

<file path=ppt/notesSlides/notesSlide3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968023"/>
      </p:ext>
    </p:extLst>
  </p:cSld>
  <p:clrMapOvr>
    <a:masterClrMapping/>
  </p:clrMapOvr>
</p:notes>
</file>

<file path=ppt/notesSlides/notesSlide3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131535"/>
      </p:ext>
    </p:extLst>
  </p:cSld>
  <p:clrMapOvr>
    <a:masterClrMapping/>
  </p:clrMapOvr>
</p:notes>
</file>

<file path=ppt/notesSlides/notesSlide3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890452"/>
      </p:ext>
    </p:extLst>
  </p:cSld>
  <p:clrMapOvr>
    <a:masterClrMapping/>
  </p:clrMapOvr>
</p:notes>
</file>

<file path=ppt/notesSlides/notesSlide3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552-553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2538"/>
      </p:ext>
    </p:extLst>
  </p:cSld>
  <p:clrMapOvr>
    <a:masterClrMapping/>
  </p:clrMapOvr>
</p:notes>
</file>

<file path=ppt/notesSlides/notesSlide3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143527"/>
      </p:ext>
    </p:extLst>
  </p:cSld>
  <p:clrMapOvr>
    <a:masterClrMapping/>
  </p:clrMapOvr>
</p:notes>
</file>

<file path=ppt/notesSlides/notesSlide3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448376"/>
      </p:ext>
    </p:extLst>
  </p:cSld>
  <p:clrMapOvr>
    <a:masterClrMapping/>
  </p:clrMapOvr>
</p:notes>
</file>

<file path=ppt/notesSlides/notesSlide3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934730"/>
      </p:ext>
    </p:extLst>
  </p:cSld>
  <p:clrMapOvr>
    <a:masterClrMapping/>
  </p:clrMapOvr>
</p:notes>
</file>

<file path=ppt/notesSlides/notesSlide3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05416"/>
      </p:ext>
    </p:extLst>
  </p:cSld>
  <p:clrMapOvr>
    <a:masterClrMapping/>
  </p:clrMapOvr>
</p:notes>
</file>

<file path=ppt/notesSlides/notesSlide3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477581"/>
      </p:ext>
    </p:extLst>
  </p:cSld>
  <p:clrMapOvr>
    <a:masterClrMapping/>
  </p:clrMapOvr>
</p:notes>
</file>

<file path=ppt/notesSlides/notesSlide3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551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91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43683"/>
      </p:ext>
    </p:extLst>
  </p:cSld>
  <p:clrMapOvr>
    <a:masterClrMapping/>
  </p:clrMapOvr>
</p:notes>
</file>

<file path=ppt/notesSlides/notesSlide4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952341"/>
      </p:ext>
    </p:extLst>
  </p:cSld>
  <p:clrMapOvr>
    <a:masterClrMapping/>
  </p:clrMapOvr>
</p:notes>
</file>

<file path=ppt/notesSlides/notesSlide4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995647"/>
      </p:ext>
    </p:extLst>
  </p:cSld>
  <p:clrMapOvr>
    <a:masterClrMapping/>
  </p:clrMapOvr>
</p:notes>
</file>

<file path=ppt/notesSlides/notesSlide4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48032"/>
      </p:ext>
    </p:extLst>
  </p:cSld>
  <p:clrMapOvr>
    <a:masterClrMapping/>
  </p:clrMapOvr>
</p:notes>
</file>

<file path=ppt/notesSlides/notesSlide4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14797"/>
      </p:ext>
    </p:extLst>
  </p:cSld>
  <p:clrMapOvr>
    <a:masterClrMapping/>
  </p:clrMapOvr>
</p:notes>
</file>

<file path=ppt/notesSlides/notesSlide4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28839"/>
      </p:ext>
    </p:extLst>
  </p:cSld>
  <p:clrMapOvr>
    <a:masterClrMapping/>
  </p:clrMapOvr>
</p:notes>
</file>

<file path=ppt/notesSlides/notesSlide4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522285"/>
      </p:ext>
    </p:extLst>
  </p:cSld>
  <p:clrMapOvr>
    <a:masterClrMapping/>
  </p:clrMapOvr>
</p:notes>
</file>

<file path=ppt/notesSlides/notesSlide4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86607"/>
      </p:ext>
    </p:extLst>
  </p:cSld>
  <p:clrMapOvr>
    <a:masterClrMapping/>
  </p:clrMapOvr>
</p:notes>
</file>

<file path=ppt/notesSlides/notesSlide4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250456"/>
      </p:ext>
    </p:extLst>
  </p:cSld>
  <p:clrMapOvr>
    <a:masterClrMapping/>
  </p:clrMapOvr>
</p:notes>
</file>

<file path=ppt/notesSlides/notesSlide4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81943"/>
      </p:ext>
    </p:extLst>
  </p:cSld>
  <p:clrMapOvr>
    <a:masterClrMapping/>
  </p:clrMapOvr>
</p:notes>
</file>

<file path=ppt/notesSlides/notesSlide4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734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82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89842"/>
      </p:ext>
    </p:extLst>
  </p:cSld>
  <p:clrMapOvr>
    <a:masterClrMapping/>
  </p:clrMapOvr>
</p:notes>
</file>

<file path=ppt/notesSlides/notesSlide4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19178"/>
      </p:ext>
    </p:extLst>
  </p:cSld>
  <p:clrMapOvr>
    <a:masterClrMapping/>
  </p:clrMapOvr>
</p:notes>
</file>

<file path=ppt/notesSlides/notesSlide4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155817"/>
      </p:ext>
    </p:extLst>
  </p:cSld>
  <p:clrMapOvr>
    <a:masterClrMapping/>
  </p:clrMapOvr>
</p:notes>
</file>

<file path=ppt/notesSlides/notesSlide4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199942"/>
      </p:ext>
    </p:extLst>
  </p:cSld>
  <p:clrMapOvr>
    <a:masterClrMapping/>
  </p:clrMapOvr>
</p:notes>
</file>

<file path=ppt/notesSlides/notesSlide4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808610"/>
      </p:ext>
    </p:extLst>
  </p:cSld>
  <p:clrMapOvr>
    <a:masterClrMapping/>
  </p:clrMapOvr>
</p:notes>
</file>

<file path=ppt/notesSlides/notesSlide4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21692"/>
      </p:ext>
    </p:extLst>
  </p:cSld>
  <p:clrMapOvr>
    <a:masterClrMapping/>
  </p:clrMapOvr>
</p:notes>
</file>

<file path=ppt/notesSlides/notesSlide4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31379"/>
      </p:ext>
    </p:extLst>
  </p:cSld>
  <p:clrMapOvr>
    <a:masterClrMapping/>
  </p:clrMapOvr>
</p:notes>
</file>

<file path=ppt/notesSlides/notesSlide4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56279"/>
      </p:ext>
    </p:extLst>
  </p:cSld>
  <p:clrMapOvr>
    <a:masterClrMapping/>
  </p:clrMapOvr>
</p:notes>
</file>

<file path=ppt/notesSlides/notesSlide4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9186"/>
      </p:ext>
    </p:extLst>
  </p:cSld>
  <p:clrMapOvr>
    <a:masterClrMapping/>
  </p:clrMapOvr>
</p:notes>
</file>

<file path=ppt/notesSlides/notesSlide4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748231"/>
      </p:ext>
    </p:extLst>
  </p:cSld>
  <p:clrMapOvr>
    <a:masterClrMapping/>
  </p:clrMapOvr>
</p:notes>
</file>

<file path=ppt/notesSlides/notesSlide4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2642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46980"/>
      </p:ext>
    </p:extLst>
  </p:cSld>
  <p:clrMapOvr>
    <a:masterClrMapping/>
  </p:clrMapOvr>
</p:notes>
</file>

<file path=ppt/notesSlides/notesSlide4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24658"/>
      </p:ext>
    </p:extLst>
  </p:cSld>
  <p:clrMapOvr>
    <a:masterClrMapping/>
  </p:clrMapOvr>
</p:notes>
</file>

<file path=ppt/notesSlides/notesSlide4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345192"/>
      </p:ext>
    </p:extLst>
  </p:cSld>
  <p:clrMapOvr>
    <a:masterClrMapping/>
  </p:clrMapOvr>
</p:notes>
</file>

<file path=ppt/notesSlides/notesSlide4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46109"/>
      </p:ext>
    </p:extLst>
  </p:cSld>
  <p:clrMapOvr>
    <a:masterClrMapping/>
  </p:clrMapOvr>
</p:notes>
</file>

<file path=ppt/notesSlides/notesSlide4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58617"/>
      </p:ext>
    </p:extLst>
  </p:cSld>
  <p:clrMapOvr>
    <a:masterClrMapping/>
  </p:clrMapOvr>
</p:notes>
</file>

<file path=ppt/notesSlides/notesSlide4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017640"/>
      </p:ext>
    </p:extLst>
  </p:cSld>
  <p:clrMapOvr>
    <a:masterClrMapping/>
  </p:clrMapOvr>
</p:notes>
</file>

<file path=ppt/notesSlides/notesSlide4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505970"/>
      </p:ext>
    </p:extLst>
  </p:cSld>
  <p:clrMapOvr>
    <a:masterClrMapping/>
  </p:clrMapOvr>
</p:notes>
</file>

<file path=ppt/notesSlides/notesSlide4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483969"/>
      </p:ext>
    </p:extLst>
  </p:cSld>
  <p:clrMapOvr>
    <a:masterClrMapping/>
  </p:clrMapOvr>
</p:notes>
</file>

<file path=ppt/notesSlides/notesSlide4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129846"/>
      </p:ext>
    </p:extLst>
  </p:cSld>
  <p:clrMapOvr>
    <a:masterClrMapping/>
  </p:clrMapOvr>
</p:notes>
</file>

<file path=ppt/notesSlides/notesSlide4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94633"/>
      </p:ext>
    </p:extLst>
  </p:cSld>
  <p:clrMapOvr>
    <a:masterClrMapping/>
  </p:clrMapOvr>
</p:notes>
</file>

<file path=ppt/notesSlides/notesSlide4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3201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24951"/>
      </p:ext>
    </p:extLst>
  </p:cSld>
  <p:clrMapOvr>
    <a:masterClrMapping/>
  </p:clrMapOvr>
</p:notes>
</file>

<file path=ppt/notesSlides/notesSlide4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540161"/>
      </p:ext>
    </p:extLst>
  </p:cSld>
  <p:clrMapOvr>
    <a:masterClrMapping/>
  </p:clrMapOvr>
</p:notes>
</file>

<file path=ppt/notesSlides/notesSlide4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8307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802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710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871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229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201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54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872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768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564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786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760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27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539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090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28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178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46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346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928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677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602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6705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19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835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53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387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994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31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7432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5311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2742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3320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6957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627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3734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143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0881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147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8546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147-148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2674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148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49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5047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</a:t>
            </a:r>
            <a:r>
              <a:rPr lang="en-US" smtClean="0"/>
              <a:t>. 148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9968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149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9757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149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455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149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821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7274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4038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8617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2082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3500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80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2868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8338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1557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661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2689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2166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5284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684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6464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4726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0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6DC3BF-25CC-49E8-88CF-F2C993B2A3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0DDF11FD-7E60-404E-84DB-E46F8DDEFE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84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8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7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05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8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4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61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01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9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8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32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92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14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72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70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84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92.xml"/><Relationship Id="rId3" Type="http://schemas.openxmlformats.org/officeDocument/2006/relationships/slide" Target="slide61.xml"/><Relationship Id="rId7" Type="http://schemas.openxmlformats.org/officeDocument/2006/relationships/slide" Target="slide34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92.xml"/><Relationship Id="rId5" Type="http://schemas.openxmlformats.org/officeDocument/2006/relationships/slide" Target="slide248.xml"/><Relationship Id="rId4" Type="http://schemas.openxmlformats.org/officeDocument/2006/relationships/slide" Target="slide17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9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9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0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2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6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8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0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4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6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8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0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6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8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0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2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4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6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8.pn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8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8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8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8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8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5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8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8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8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8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8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8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8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8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8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8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8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8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8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8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8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8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8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8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8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8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8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8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8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8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8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8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8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8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8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8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8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8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8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1.xml"/><Relationship Id="rId1" Type="http://schemas.openxmlformats.org/officeDocument/2006/relationships/slideLayout" Target="../slideLayouts/slideLayout4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notesSlide" Target="../notesSlides/notesSlide292.xml"/><Relationship Id="rId1" Type="http://schemas.openxmlformats.org/officeDocument/2006/relationships/slideLayout" Target="../slideLayouts/slideLayout4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4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4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notesSlide" Target="../notesSlides/notesSlide295.xml"/><Relationship Id="rId1" Type="http://schemas.openxmlformats.org/officeDocument/2006/relationships/slideLayout" Target="../slideLayouts/slideLayout4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notesSlide" Target="../notesSlides/notesSlide296.xml"/><Relationship Id="rId1" Type="http://schemas.openxmlformats.org/officeDocument/2006/relationships/slideLayout" Target="../slideLayouts/slideLayout4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notesSlide" Target="../notesSlides/notesSlide297.xml"/><Relationship Id="rId1" Type="http://schemas.openxmlformats.org/officeDocument/2006/relationships/slideLayout" Target="../slideLayouts/slideLayout4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notesSlide" Target="../notesSlides/notesSlide29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299.xml"/><Relationship Id="rId1" Type="http://schemas.openxmlformats.org/officeDocument/2006/relationships/slideLayout" Target="../slideLayouts/slideLayout4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notesSlide" Target="../notesSlides/notesSlide300.xml"/><Relationship Id="rId1" Type="http://schemas.openxmlformats.org/officeDocument/2006/relationships/slideLayout" Target="../slideLayouts/slideLayout4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notesSlide" Target="../notesSlides/notesSlide301.xml"/><Relationship Id="rId1" Type="http://schemas.openxmlformats.org/officeDocument/2006/relationships/slideLayout" Target="../slideLayouts/slideLayout4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4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4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4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4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notesSlide" Target="../notesSlides/notesSlide306.xml"/><Relationship Id="rId1" Type="http://schemas.openxmlformats.org/officeDocument/2006/relationships/slideLayout" Target="../slideLayouts/slideLayout4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notesSlide" Target="../notesSlides/notesSlide307.xml"/><Relationship Id="rId1" Type="http://schemas.openxmlformats.org/officeDocument/2006/relationships/slideLayout" Target="../slideLayouts/slideLayout4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notesSlide" Target="../notesSlides/notesSlide30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4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notesSlide" Target="../notesSlides/notesSlide310.xml"/><Relationship Id="rId1" Type="http://schemas.openxmlformats.org/officeDocument/2006/relationships/slideLayout" Target="../slideLayouts/slideLayout4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notesSlide" Target="../notesSlides/notesSlide311.xml"/><Relationship Id="rId1" Type="http://schemas.openxmlformats.org/officeDocument/2006/relationships/slideLayout" Target="../slideLayouts/slideLayout4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notesSlide" Target="../notesSlides/notesSlide312.xml"/><Relationship Id="rId1" Type="http://schemas.openxmlformats.org/officeDocument/2006/relationships/slideLayout" Target="../slideLayouts/slideLayout4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notesSlide" Target="../notesSlides/notesSlide313.xml"/><Relationship Id="rId1" Type="http://schemas.openxmlformats.org/officeDocument/2006/relationships/slideLayout" Target="../slideLayouts/slideLayout4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notesSlide" Target="../notesSlides/notesSlide314.xml"/><Relationship Id="rId1" Type="http://schemas.openxmlformats.org/officeDocument/2006/relationships/slideLayout" Target="../slideLayouts/slideLayout4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notesSlide" Target="../notesSlides/notesSlide315.xml"/><Relationship Id="rId1" Type="http://schemas.openxmlformats.org/officeDocument/2006/relationships/slideLayout" Target="../slideLayouts/slideLayout4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notesSlide" Target="../notesSlides/notesSlide316.xml"/><Relationship Id="rId1" Type="http://schemas.openxmlformats.org/officeDocument/2006/relationships/slideLayout" Target="../slideLayouts/slideLayout4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notesSlide" Target="../notesSlides/notesSlide317.xml"/><Relationship Id="rId1" Type="http://schemas.openxmlformats.org/officeDocument/2006/relationships/slideLayout" Target="../slideLayouts/slideLayout4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notesSlide" Target="../notesSlides/notesSlide31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319.xml"/><Relationship Id="rId1" Type="http://schemas.openxmlformats.org/officeDocument/2006/relationships/slideLayout" Target="../slideLayouts/slideLayout4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notesSlide" Target="../notesSlides/notesSlide320.xml"/><Relationship Id="rId1" Type="http://schemas.openxmlformats.org/officeDocument/2006/relationships/slideLayout" Target="../slideLayouts/slideLayout4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notesSlide" Target="../notesSlides/notesSlide321.xml"/><Relationship Id="rId1" Type="http://schemas.openxmlformats.org/officeDocument/2006/relationships/slideLayout" Target="../slideLayouts/slideLayout4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notesSlide" Target="../notesSlides/notesSlide322.xml"/><Relationship Id="rId1" Type="http://schemas.openxmlformats.org/officeDocument/2006/relationships/slideLayout" Target="../slideLayouts/slideLayout4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notesSlide" Target="../notesSlides/notesSlide323.xml"/><Relationship Id="rId1" Type="http://schemas.openxmlformats.org/officeDocument/2006/relationships/slideLayout" Target="../slideLayouts/slideLayout4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notesSlide" Target="../notesSlides/notesSlide324.xml"/><Relationship Id="rId1" Type="http://schemas.openxmlformats.org/officeDocument/2006/relationships/slideLayout" Target="../slideLayouts/slideLayout4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notesSlide" Target="../notesSlides/notesSlide325.xml"/><Relationship Id="rId1" Type="http://schemas.openxmlformats.org/officeDocument/2006/relationships/slideLayout" Target="../slideLayouts/slideLayout4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2" Type="http://schemas.openxmlformats.org/officeDocument/2006/relationships/notesSlide" Target="../notesSlides/notesSlide326.xml"/><Relationship Id="rId1" Type="http://schemas.openxmlformats.org/officeDocument/2006/relationships/slideLayout" Target="../slideLayouts/slideLayout4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notesSlide" Target="../notesSlides/notesSlide327.xml"/><Relationship Id="rId1" Type="http://schemas.openxmlformats.org/officeDocument/2006/relationships/slideLayout" Target="../slideLayouts/slideLayout4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notesSlide" Target="../notesSlides/notesSlide32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329.xml"/><Relationship Id="rId1" Type="http://schemas.openxmlformats.org/officeDocument/2006/relationships/slideLayout" Target="../slideLayouts/slideLayout4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notesSlide" Target="../notesSlides/notesSlide330.xml"/><Relationship Id="rId1" Type="http://schemas.openxmlformats.org/officeDocument/2006/relationships/slideLayout" Target="../slideLayouts/slideLayout4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notesSlide" Target="../notesSlides/notesSlide331.xml"/><Relationship Id="rId1" Type="http://schemas.openxmlformats.org/officeDocument/2006/relationships/slideLayout" Target="../slideLayouts/slideLayout4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notesSlide" Target="../notesSlides/notesSlide332.xml"/><Relationship Id="rId1" Type="http://schemas.openxmlformats.org/officeDocument/2006/relationships/slideLayout" Target="../slideLayouts/slideLayout4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notesSlide" Target="../notesSlides/notesSlide333.xml"/><Relationship Id="rId1" Type="http://schemas.openxmlformats.org/officeDocument/2006/relationships/slideLayout" Target="../slideLayouts/slideLayout4.xml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notesSlide" Target="../notesSlides/notesSlide334.xml"/><Relationship Id="rId1" Type="http://schemas.openxmlformats.org/officeDocument/2006/relationships/slideLayout" Target="../slideLayouts/slideLayout4.xml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notesSlide" Target="../notesSlides/notesSlide335.xml"/><Relationship Id="rId1" Type="http://schemas.openxmlformats.org/officeDocument/2006/relationships/slideLayout" Target="../slideLayouts/slideLayout4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notesSlide" Target="../notesSlides/notesSlide336.xml"/><Relationship Id="rId1" Type="http://schemas.openxmlformats.org/officeDocument/2006/relationships/slideLayout" Target="../slideLayouts/slideLayout4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notesSlide" Target="../notesSlides/notesSlide337.xml"/><Relationship Id="rId1" Type="http://schemas.openxmlformats.org/officeDocument/2006/relationships/slideLayout" Target="../slideLayouts/slideLayout4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notesSlide" Target="../notesSlides/notesSlide33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339.xml"/><Relationship Id="rId1" Type="http://schemas.openxmlformats.org/officeDocument/2006/relationships/slideLayout" Target="../slideLayouts/slideLayout4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notesSlide" Target="../notesSlides/notesSlide340.xml"/><Relationship Id="rId1" Type="http://schemas.openxmlformats.org/officeDocument/2006/relationships/slideLayout" Target="../slideLayouts/slideLayout4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notesSlide" Target="../notesSlides/notesSlide341.xml"/><Relationship Id="rId1" Type="http://schemas.openxmlformats.org/officeDocument/2006/relationships/slideLayout" Target="../slideLayouts/slideLayout4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2.xml"/><Relationship Id="rId1" Type="http://schemas.openxmlformats.org/officeDocument/2006/relationships/slideLayout" Target="../slideLayouts/slideLayout5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notesSlide" Target="../notesSlides/notesSlide343.xml"/><Relationship Id="rId1" Type="http://schemas.openxmlformats.org/officeDocument/2006/relationships/slideLayout" Target="../slideLayouts/slideLayout5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notesSlide" Target="../notesSlides/notesSlide344.xml"/><Relationship Id="rId1" Type="http://schemas.openxmlformats.org/officeDocument/2006/relationships/slideLayout" Target="../slideLayouts/slideLayout5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notesSlide" Target="../notesSlides/notesSlide345.xml"/><Relationship Id="rId1" Type="http://schemas.openxmlformats.org/officeDocument/2006/relationships/slideLayout" Target="../slideLayouts/slideLayout5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notesSlide" Target="../notesSlides/notesSlide346.xml"/><Relationship Id="rId1" Type="http://schemas.openxmlformats.org/officeDocument/2006/relationships/slideLayout" Target="../slideLayouts/slideLayout5.x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notesSlide" Target="../notesSlides/notesSlide347.xml"/><Relationship Id="rId1" Type="http://schemas.openxmlformats.org/officeDocument/2006/relationships/slideLayout" Target="../slideLayouts/slideLayout5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notesSlide" Target="../notesSlides/notesSlide348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2" Type="http://schemas.openxmlformats.org/officeDocument/2006/relationships/notesSlide" Target="../notesSlides/notesSlide349.xml"/><Relationship Id="rId1" Type="http://schemas.openxmlformats.org/officeDocument/2006/relationships/slideLayout" Target="../slideLayouts/slideLayout5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350.xml"/><Relationship Id="rId1" Type="http://schemas.openxmlformats.org/officeDocument/2006/relationships/slideLayout" Target="../slideLayouts/slideLayout5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351.xml"/><Relationship Id="rId1" Type="http://schemas.openxmlformats.org/officeDocument/2006/relationships/slideLayout" Target="../slideLayouts/slideLayout5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notesSlide" Target="../notesSlides/notesSlide352.xml"/><Relationship Id="rId1" Type="http://schemas.openxmlformats.org/officeDocument/2006/relationships/slideLayout" Target="../slideLayouts/slideLayout5.xml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notesSlide" Target="../notesSlides/notesSlide353.xml"/><Relationship Id="rId1" Type="http://schemas.openxmlformats.org/officeDocument/2006/relationships/slideLayout" Target="../slideLayouts/slideLayout5.xml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notesSlide" Target="../notesSlides/notesSlide354.xml"/><Relationship Id="rId1" Type="http://schemas.openxmlformats.org/officeDocument/2006/relationships/slideLayout" Target="../slideLayouts/slideLayout5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notesSlide" Target="../notesSlides/notesSlide355.xml"/><Relationship Id="rId1" Type="http://schemas.openxmlformats.org/officeDocument/2006/relationships/slideLayout" Target="../slideLayouts/slideLayout5.xml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notesSlide" Target="../notesSlides/notesSlide356.xml"/><Relationship Id="rId1" Type="http://schemas.openxmlformats.org/officeDocument/2006/relationships/slideLayout" Target="../slideLayouts/slideLayout5.xm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notesSlide" Target="../notesSlides/notesSlide357.xml"/><Relationship Id="rId1" Type="http://schemas.openxmlformats.org/officeDocument/2006/relationships/slideLayout" Target="../slideLayouts/slideLayout5.xml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notesSlide" Target="../notesSlides/notesSlide358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png"/><Relationship Id="rId2" Type="http://schemas.openxmlformats.org/officeDocument/2006/relationships/notesSlide" Target="../notesSlides/notesSlide359.xml"/><Relationship Id="rId1" Type="http://schemas.openxmlformats.org/officeDocument/2006/relationships/slideLayout" Target="../slideLayouts/slideLayout5.xml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360.xml"/><Relationship Id="rId1" Type="http://schemas.openxmlformats.org/officeDocument/2006/relationships/slideLayout" Target="../slideLayouts/slideLayout5.xml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notesSlide" Target="../notesSlides/notesSlide361.xml"/><Relationship Id="rId1" Type="http://schemas.openxmlformats.org/officeDocument/2006/relationships/slideLayout" Target="../slideLayouts/slideLayout5.xml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notesSlide" Target="../notesSlides/notesSlide362.xml"/><Relationship Id="rId1" Type="http://schemas.openxmlformats.org/officeDocument/2006/relationships/slideLayout" Target="../slideLayouts/slideLayout5.xml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png"/><Relationship Id="rId2" Type="http://schemas.openxmlformats.org/officeDocument/2006/relationships/notesSlide" Target="../notesSlides/notesSlide363.xml"/><Relationship Id="rId1" Type="http://schemas.openxmlformats.org/officeDocument/2006/relationships/slideLayout" Target="../slideLayouts/slideLayout5.xml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notesSlide" Target="../notesSlides/notesSlide364.xml"/><Relationship Id="rId1" Type="http://schemas.openxmlformats.org/officeDocument/2006/relationships/slideLayout" Target="../slideLayouts/slideLayout5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notesSlide" Target="../notesSlides/notesSlide365.xml"/><Relationship Id="rId1" Type="http://schemas.openxmlformats.org/officeDocument/2006/relationships/slideLayout" Target="../slideLayouts/slideLayout5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notesSlide" Target="../notesSlides/notesSlide366.xml"/><Relationship Id="rId1" Type="http://schemas.openxmlformats.org/officeDocument/2006/relationships/slideLayout" Target="../slideLayouts/slideLayout5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2" Type="http://schemas.openxmlformats.org/officeDocument/2006/relationships/notesSlide" Target="../notesSlides/notesSlide367.xml"/><Relationship Id="rId1" Type="http://schemas.openxmlformats.org/officeDocument/2006/relationships/slideLayout" Target="../slideLayouts/slideLayout5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368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notesSlide" Target="../notesSlides/notesSlide369.xml"/><Relationship Id="rId1" Type="http://schemas.openxmlformats.org/officeDocument/2006/relationships/slideLayout" Target="../slideLayouts/slideLayout5.xml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370.xml"/><Relationship Id="rId1" Type="http://schemas.openxmlformats.org/officeDocument/2006/relationships/slideLayout" Target="../slideLayouts/slideLayout5.xml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371.xml"/><Relationship Id="rId1" Type="http://schemas.openxmlformats.org/officeDocument/2006/relationships/slideLayout" Target="../slideLayouts/slideLayout5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2" Type="http://schemas.openxmlformats.org/officeDocument/2006/relationships/notesSlide" Target="../notesSlides/notesSlide372.xml"/><Relationship Id="rId1" Type="http://schemas.openxmlformats.org/officeDocument/2006/relationships/slideLayout" Target="../slideLayouts/slideLayout5.xml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notesSlide" Target="../notesSlides/notesSlide373.xml"/><Relationship Id="rId1" Type="http://schemas.openxmlformats.org/officeDocument/2006/relationships/slideLayout" Target="../slideLayouts/slideLayout5.xml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png"/><Relationship Id="rId2" Type="http://schemas.openxmlformats.org/officeDocument/2006/relationships/notesSlide" Target="../notesSlides/notesSlide374.xml"/><Relationship Id="rId1" Type="http://schemas.openxmlformats.org/officeDocument/2006/relationships/slideLayout" Target="../slideLayouts/slideLayout5.xml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notesSlide" Target="../notesSlides/notesSlide375.xml"/><Relationship Id="rId1" Type="http://schemas.openxmlformats.org/officeDocument/2006/relationships/slideLayout" Target="../slideLayouts/slideLayout5.xml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notesSlide" Target="../notesSlides/notesSlide376.xml"/><Relationship Id="rId1" Type="http://schemas.openxmlformats.org/officeDocument/2006/relationships/slideLayout" Target="../slideLayouts/slideLayout5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png"/><Relationship Id="rId2" Type="http://schemas.openxmlformats.org/officeDocument/2006/relationships/notesSlide" Target="../notesSlides/notesSlide37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9.png"/><Relationship Id="rId4" Type="http://schemas.openxmlformats.org/officeDocument/2006/relationships/image" Target="../media/image418.png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378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notesSlide" Target="../notesSlides/notesSlide379.xml"/><Relationship Id="rId1" Type="http://schemas.openxmlformats.org/officeDocument/2006/relationships/slideLayout" Target="../slideLayouts/slideLayout5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2" Type="http://schemas.openxmlformats.org/officeDocument/2006/relationships/notesSlide" Target="../notesSlides/notesSlide380.xml"/><Relationship Id="rId1" Type="http://schemas.openxmlformats.org/officeDocument/2006/relationships/slideLayout" Target="../slideLayouts/slideLayout5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png"/><Relationship Id="rId2" Type="http://schemas.openxmlformats.org/officeDocument/2006/relationships/notesSlide" Target="../notesSlides/notesSlide381.xml"/><Relationship Id="rId1" Type="http://schemas.openxmlformats.org/officeDocument/2006/relationships/slideLayout" Target="../slideLayouts/slideLayout5.xml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notesSlide" Target="../notesSlides/notesSlide382.xml"/><Relationship Id="rId1" Type="http://schemas.openxmlformats.org/officeDocument/2006/relationships/slideLayout" Target="../slideLayouts/slideLayout5.xml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png"/><Relationship Id="rId2" Type="http://schemas.openxmlformats.org/officeDocument/2006/relationships/notesSlide" Target="../notesSlides/notesSlide383.xml"/><Relationship Id="rId1" Type="http://schemas.openxmlformats.org/officeDocument/2006/relationships/slideLayout" Target="../slideLayouts/slideLayout5.xml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notesSlide" Target="../notesSlides/notesSlide384.xml"/><Relationship Id="rId1" Type="http://schemas.openxmlformats.org/officeDocument/2006/relationships/slideLayout" Target="../slideLayouts/slideLayout5.xml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notesSlide" Target="../notesSlides/notesSlide385.xml"/><Relationship Id="rId1" Type="http://schemas.openxmlformats.org/officeDocument/2006/relationships/slideLayout" Target="../slideLayouts/slideLayout5.xml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2" Type="http://schemas.openxmlformats.org/officeDocument/2006/relationships/notesSlide" Target="../notesSlides/notesSlide386.xml"/><Relationship Id="rId1" Type="http://schemas.openxmlformats.org/officeDocument/2006/relationships/slideLayout" Target="../slideLayouts/slideLayout5.xml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png"/><Relationship Id="rId2" Type="http://schemas.openxmlformats.org/officeDocument/2006/relationships/notesSlide" Target="../notesSlides/notesSlide387.xml"/><Relationship Id="rId1" Type="http://schemas.openxmlformats.org/officeDocument/2006/relationships/slideLayout" Target="../slideLayouts/slideLayout5.xml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38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notesSlide" Target="../notesSlides/notesSlide389.xml"/><Relationship Id="rId1" Type="http://schemas.openxmlformats.org/officeDocument/2006/relationships/slideLayout" Target="../slideLayouts/slideLayout5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png"/><Relationship Id="rId2" Type="http://schemas.openxmlformats.org/officeDocument/2006/relationships/notesSlide" Target="../notesSlides/notesSlide39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4.png"/><Relationship Id="rId4" Type="http://schemas.openxmlformats.org/officeDocument/2006/relationships/image" Target="../media/image433.png"/></Relationships>
</file>

<file path=ppt/slides/_rels/slide3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png"/><Relationship Id="rId2" Type="http://schemas.openxmlformats.org/officeDocument/2006/relationships/notesSlide" Target="../notesSlides/notesSlide391.xml"/><Relationship Id="rId1" Type="http://schemas.openxmlformats.org/officeDocument/2006/relationships/slideLayout" Target="../slideLayouts/slideLayout6.xm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png"/><Relationship Id="rId2" Type="http://schemas.openxmlformats.org/officeDocument/2006/relationships/notesSlide" Target="../notesSlides/notesSlide392.xml"/><Relationship Id="rId1" Type="http://schemas.openxmlformats.org/officeDocument/2006/relationships/slideLayout" Target="../slideLayouts/slideLayout6.xml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2" Type="http://schemas.openxmlformats.org/officeDocument/2006/relationships/notesSlide" Target="../notesSlides/notesSlide393.xml"/><Relationship Id="rId1" Type="http://schemas.openxmlformats.org/officeDocument/2006/relationships/slideLayout" Target="../slideLayouts/slideLayout6.xml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png"/><Relationship Id="rId2" Type="http://schemas.openxmlformats.org/officeDocument/2006/relationships/notesSlide" Target="../notesSlides/notesSlide394.xml"/><Relationship Id="rId1" Type="http://schemas.openxmlformats.org/officeDocument/2006/relationships/slideLayout" Target="../slideLayouts/slideLayout6.xml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png"/><Relationship Id="rId2" Type="http://schemas.openxmlformats.org/officeDocument/2006/relationships/notesSlide" Target="../notesSlides/notesSlide395.xml"/><Relationship Id="rId1" Type="http://schemas.openxmlformats.org/officeDocument/2006/relationships/slideLayout" Target="../slideLayouts/slideLayout6.xml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396.xml"/><Relationship Id="rId1" Type="http://schemas.openxmlformats.org/officeDocument/2006/relationships/slideLayout" Target="../slideLayouts/slideLayout6.xml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notesSlide" Target="../notesSlides/notesSlide39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notesSlide" Target="../notesSlides/notesSlide398.xml"/><Relationship Id="rId1" Type="http://schemas.openxmlformats.org/officeDocument/2006/relationships/slideLayout" Target="../slideLayouts/slideLayout6.xml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png"/><Relationship Id="rId2" Type="http://schemas.openxmlformats.org/officeDocument/2006/relationships/notesSlide" Target="../notesSlides/notesSlide399.xml"/><Relationship Id="rId1" Type="http://schemas.openxmlformats.org/officeDocument/2006/relationships/slideLayout" Target="../slideLayouts/slideLayout6.xml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png"/><Relationship Id="rId2" Type="http://schemas.openxmlformats.org/officeDocument/2006/relationships/notesSlide" Target="../notesSlides/notesSlide400.xml"/><Relationship Id="rId1" Type="http://schemas.openxmlformats.org/officeDocument/2006/relationships/slideLayout" Target="../slideLayouts/slideLayout6.xml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2" Type="http://schemas.openxmlformats.org/officeDocument/2006/relationships/notesSlide" Target="../notesSlides/notesSlide401.xml"/><Relationship Id="rId1" Type="http://schemas.openxmlformats.org/officeDocument/2006/relationships/slideLayout" Target="../slideLayouts/slideLayout6.xml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notesSlide" Target="../notesSlides/notesSlide402.xml"/><Relationship Id="rId1" Type="http://schemas.openxmlformats.org/officeDocument/2006/relationships/slideLayout" Target="../slideLayouts/slideLayout6.xml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png"/><Relationship Id="rId2" Type="http://schemas.openxmlformats.org/officeDocument/2006/relationships/notesSlide" Target="../notesSlides/notesSlide403.xml"/><Relationship Id="rId1" Type="http://schemas.openxmlformats.org/officeDocument/2006/relationships/slideLayout" Target="../slideLayouts/slideLayout6.xml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notesSlide" Target="../notesSlides/notesSlide404.xml"/><Relationship Id="rId1" Type="http://schemas.openxmlformats.org/officeDocument/2006/relationships/slideLayout" Target="../slideLayouts/slideLayout6.xml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png"/><Relationship Id="rId2" Type="http://schemas.openxmlformats.org/officeDocument/2006/relationships/notesSlide" Target="../notesSlides/notesSlide405.xml"/><Relationship Id="rId1" Type="http://schemas.openxmlformats.org/officeDocument/2006/relationships/slideLayout" Target="../slideLayouts/slideLayout6.xml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406.xml"/><Relationship Id="rId1" Type="http://schemas.openxmlformats.org/officeDocument/2006/relationships/slideLayout" Target="../slideLayouts/slideLayout6.xml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notesSlide" Target="../notesSlides/notesSlide40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png"/><Relationship Id="rId2" Type="http://schemas.openxmlformats.org/officeDocument/2006/relationships/notesSlide" Target="../notesSlides/notesSlide408.xml"/><Relationship Id="rId1" Type="http://schemas.openxmlformats.org/officeDocument/2006/relationships/slideLayout" Target="../slideLayouts/slideLayout6.xml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3.png"/><Relationship Id="rId2" Type="http://schemas.openxmlformats.org/officeDocument/2006/relationships/notesSlide" Target="../notesSlides/notesSlide409.xml"/><Relationship Id="rId1" Type="http://schemas.openxmlformats.org/officeDocument/2006/relationships/slideLayout" Target="../slideLayouts/slideLayout6.xml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png"/><Relationship Id="rId2" Type="http://schemas.openxmlformats.org/officeDocument/2006/relationships/notesSlide" Target="../notesSlides/notesSlide410.xml"/><Relationship Id="rId1" Type="http://schemas.openxmlformats.org/officeDocument/2006/relationships/slideLayout" Target="../slideLayouts/slideLayout6.xml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5.png"/><Relationship Id="rId2" Type="http://schemas.openxmlformats.org/officeDocument/2006/relationships/notesSlide" Target="../notesSlides/notesSlide411.xml"/><Relationship Id="rId1" Type="http://schemas.openxmlformats.org/officeDocument/2006/relationships/slideLayout" Target="../slideLayouts/slideLayout6.xml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png"/><Relationship Id="rId2" Type="http://schemas.openxmlformats.org/officeDocument/2006/relationships/notesSlide" Target="../notesSlides/notesSlide412.xml"/><Relationship Id="rId1" Type="http://schemas.openxmlformats.org/officeDocument/2006/relationships/slideLayout" Target="../slideLayouts/slideLayout6.xml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7.png"/><Relationship Id="rId2" Type="http://schemas.openxmlformats.org/officeDocument/2006/relationships/notesSlide" Target="../notesSlides/notesSlide413.xml"/><Relationship Id="rId1" Type="http://schemas.openxmlformats.org/officeDocument/2006/relationships/slideLayout" Target="../slideLayouts/slideLayout6.xml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2" Type="http://schemas.openxmlformats.org/officeDocument/2006/relationships/notesSlide" Target="../notesSlides/notesSlide414.xml"/><Relationship Id="rId1" Type="http://schemas.openxmlformats.org/officeDocument/2006/relationships/slideLayout" Target="../slideLayouts/slideLayout6.xml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png"/><Relationship Id="rId2" Type="http://schemas.openxmlformats.org/officeDocument/2006/relationships/notesSlide" Target="../notesSlides/notesSlide415.xml"/><Relationship Id="rId1" Type="http://schemas.openxmlformats.org/officeDocument/2006/relationships/slideLayout" Target="../slideLayouts/slideLayout6.xml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416.xml"/><Relationship Id="rId1" Type="http://schemas.openxmlformats.org/officeDocument/2006/relationships/slideLayout" Target="../slideLayouts/slideLayout6.xml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notesSlide" Target="../notesSlides/notesSlide41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notesSlide" Target="../notesSlides/notesSlide418.xml"/><Relationship Id="rId1" Type="http://schemas.openxmlformats.org/officeDocument/2006/relationships/slideLayout" Target="../slideLayouts/slideLayout6.xml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png"/><Relationship Id="rId2" Type="http://schemas.openxmlformats.org/officeDocument/2006/relationships/notesSlide" Target="../notesSlides/notesSlide4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4.png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png"/><Relationship Id="rId2" Type="http://schemas.openxmlformats.org/officeDocument/2006/relationships/notesSlide" Target="../notesSlides/notesSlide420.xml"/><Relationship Id="rId1" Type="http://schemas.openxmlformats.org/officeDocument/2006/relationships/slideLayout" Target="../slideLayouts/slideLayout6.xml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png"/><Relationship Id="rId2" Type="http://schemas.openxmlformats.org/officeDocument/2006/relationships/notesSlide" Target="../notesSlides/notesSlide421.xml"/><Relationship Id="rId1" Type="http://schemas.openxmlformats.org/officeDocument/2006/relationships/slideLayout" Target="../slideLayouts/slideLayout6.xml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png"/><Relationship Id="rId2" Type="http://schemas.openxmlformats.org/officeDocument/2006/relationships/notesSlide" Target="../notesSlides/notesSlide422.xml"/><Relationship Id="rId1" Type="http://schemas.openxmlformats.org/officeDocument/2006/relationships/slideLayout" Target="../slideLayouts/slideLayout6.xml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8.png"/><Relationship Id="rId2" Type="http://schemas.openxmlformats.org/officeDocument/2006/relationships/notesSlide" Target="../notesSlides/notesSlide423.xml"/><Relationship Id="rId1" Type="http://schemas.openxmlformats.org/officeDocument/2006/relationships/slideLayout" Target="../slideLayouts/slideLayout6.xml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png"/><Relationship Id="rId2" Type="http://schemas.openxmlformats.org/officeDocument/2006/relationships/notesSlide" Target="../notesSlides/notesSlide424.xml"/><Relationship Id="rId1" Type="http://schemas.openxmlformats.org/officeDocument/2006/relationships/slideLayout" Target="../slideLayouts/slideLayout6.xml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425.xml"/><Relationship Id="rId1" Type="http://schemas.openxmlformats.org/officeDocument/2006/relationships/slideLayout" Target="../slideLayouts/slideLayout6.xml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notesSlide" Target="../notesSlides/notesSlide426.xml"/><Relationship Id="rId1" Type="http://schemas.openxmlformats.org/officeDocument/2006/relationships/slideLayout" Target="../slideLayouts/slideLayout6.xml"/></Relationships>
</file>

<file path=ppt/slides/_rels/slide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2.png"/><Relationship Id="rId2" Type="http://schemas.openxmlformats.org/officeDocument/2006/relationships/notesSlide" Target="../notesSlides/notesSlide42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3.png"/><Relationship Id="rId2" Type="http://schemas.openxmlformats.org/officeDocument/2006/relationships/notesSlide" Target="../notesSlides/notesSlide428.xml"/><Relationship Id="rId1" Type="http://schemas.openxmlformats.org/officeDocument/2006/relationships/slideLayout" Target="../slideLayouts/slideLayout6.xml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png"/><Relationship Id="rId2" Type="http://schemas.openxmlformats.org/officeDocument/2006/relationships/notesSlide" Target="../notesSlides/notesSlide429.xml"/><Relationship Id="rId1" Type="http://schemas.openxmlformats.org/officeDocument/2006/relationships/slideLayout" Target="../slideLayouts/slideLayout6.xml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5.png"/><Relationship Id="rId2" Type="http://schemas.openxmlformats.org/officeDocument/2006/relationships/notesSlide" Target="../notesSlides/notesSlide430.xml"/><Relationship Id="rId1" Type="http://schemas.openxmlformats.org/officeDocument/2006/relationships/slideLayout" Target="../slideLayouts/slideLayout6.xml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6.png"/><Relationship Id="rId2" Type="http://schemas.openxmlformats.org/officeDocument/2006/relationships/notesSlide" Target="../notesSlides/notesSlide43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257" y="986971"/>
            <a:ext cx="7772400" cy="1187677"/>
          </a:xfrm>
        </p:spPr>
        <p:txBody>
          <a:bodyPr/>
          <a:lstStyle/>
          <a:p>
            <a:pPr algn="l"/>
            <a:r>
              <a:rPr lang="en-US" sz="3600" b="1" dirty="0" smtClean="0"/>
              <a:t>Victory for the GRE</a:t>
            </a:r>
            <a:r>
              <a:rPr lang="en-US" sz="3600" b="1" baseline="30000" dirty="0" smtClean="0"/>
              <a:t>® </a:t>
            </a:r>
            <a:r>
              <a:rPr lang="en-US" sz="3600" b="1" dirty="0" smtClean="0"/>
              <a:t>Test PowerPoint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Table of Contents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5714" y="2264229"/>
            <a:ext cx="7275286" cy="2993571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2" action="ppaction://hlinksldjump"/>
              </a:rPr>
              <a:t>Verbal Reasoning: Completions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3" action="ppaction://hlinksldjump"/>
              </a:rPr>
              <a:t>Verbal Reasoning: Reading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4" action="ppaction://hlinksldjump"/>
              </a:rPr>
              <a:t>Quantitative Reasoning: Discrete Quantitative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5" action="ppaction://hlinksldjump"/>
              </a:rPr>
              <a:t>Quantitative Reasoning: Numeric Entry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6" action="ppaction://hlinksldjump"/>
              </a:rPr>
              <a:t>Quantitative Reasoning: Comparisons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7" action="ppaction://hlinksldjump"/>
              </a:rPr>
              <a:t>Quantitative Reasoning: Data Interpretation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8" action="ppaction://hlinksldjump"/>
              </a:rPr>
              <a:t>Analytical Writing</a:t>
            </a:r>
            <a:endParaRPr lang="en-US" sz="2000" dirty="0" smtClean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6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06" y="2964656"/>
            <a:ext cx="7722394" cy="9286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7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27" y="1718077"/>
            <a:ext cx="3764756" cy="34218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7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425308"/>
            <a:ext cx="3886200" cy="20073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9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907381"/>
            <a:ext cx="3943350" cy="30432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22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189" y="2053833"/>
            <a:ext cx="3907631" cy="27503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26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645" y="2093119"/>
            <a:ext cx="3464719" cy="26717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64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931" y="2336006"/>
            <a:ext cx="3386138" cy="21859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53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502" y="2075264"/>
            <a:ext cx="3479006" cy="27074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15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Q26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069" y="2539608"/>
            <a:ext cx="3471863" cy="17787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39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90" y="1619701"/>
            <a:ext cx="3693319" cy="2936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580" y="2212631"/>
            <a:ext cx="3707606" cy="234315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5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53" y="1337119"/>
            <a:ext cx="3446860" cy="4220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658" y="1651124"/>
            <a:ext cx="3760820" cy="352739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78-79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53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40" y="1460903"/>
            <a:ext cx="7679531" cy="39362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23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57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194" y="2393156"/>
            <a:ext cx="3757613" cy="20716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6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777" y="2403877"/>
            <a:ext cx="3650456" cy="20502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7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242" y="1270279"/>
            <a:ext cx="3213961" cy="428926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68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764" y="1271588"/>
            <a:ext cx="3850481" cy="43148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79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931" y="2664619"/>
            <a:ext cx="3386138" cy="15287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12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069" y="1557338"/>
            <a:ext cx="3471863" cy="37433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7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20" y="2578894"/>
            <a:ext cx="3407569" cy="17002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20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2482458"/>
            <a:ext cx="3371850" cy="18930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64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21" y="1353449"/>
            <a:ext cx="3771900" cy="4179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545" y="1310591"/>
            <a:ext cx="3757613" cy="4264819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14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39" y="1283800"/>
            <a:ext cx="3750467" cy="1464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30" y="2748268"/>
            <a:ext cx="3748814" cy="281161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80-81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48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43" y="1763885"/>
            <a:ext cx="7947575" cy="3331868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24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66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939533"/>
            <a:ext cx="3771900" cy="29789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42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356" y="2232427"/>
            <a:ext cx="3443288" cy="23931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1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633" y="1928813"/>
            <a:ext cx="3664744" cy="300037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54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481" y="2246714"/>
            <a:ext cx="3729038" cy="23645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6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914" y="1528763"/>
            <a:ext cx="3736181" cy="380047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71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781" y="2039545"/>
            <a:ext cx="3500438" cy="27789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933" y="2293144"/>
            <a:ext cx="3436144" cy="22717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33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321719"/>
            <a:ext cx="3486150" cy="22145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54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808" y="2589614"/>
            <a:ext cx="3150394" cy="16787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54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32" y="1619700"/>
            <a:ext cx="3743325" cy="38076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980" y="1619700"/>
            <a:ext cx="3714750" cy="2414588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85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53" y="2389593"/>
            <a:ext cx="4279106" cy="20788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26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46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32" y="1619700"/>
            <a:ext cx="3743325" cy="3693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106" y="1619700"/>
            <a:ext cx="3800475" cy="2643188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82-83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06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85" y="1619700"/>
            <a:ext cx="3807619" cy="2836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129" y="1619700"/>
            <a:ext cx="3750469" cy="278606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08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231" y="2757488"/>
            <a:ext cx="3157538" cy="13430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2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944" y="2661052"/>
            <a:ext cx="3186113" cy="15359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0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Q46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13" y="2132414"/>
            <a:ext cx="3457575" cy="25931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10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382445"/>
            <a:ext cx="3486150" cy="20931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0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185988"/>
            <a:ext cx="3486150" cy="24860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98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781" y="2018114"/>
            <a:ext cx="3500438" cy="28217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38" y="2332439"/>
            <a:ext cx="3514725" cy="21931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3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66" y="1335882"/>
            <a:ext cx="3434612" cy="3720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201" y="1335885"/>
            <a:ext cx="3300341" cy="4240591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71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759" y="2314575"/>
            <a:ext cx="3950494" cy="222885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26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6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77" y="1619700"/>
            <a:ext cx="3600450" cy="900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72" y="2490071"/>
            <a:ext cx="3500438" cy="9144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84-85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28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956" y="2625333"/>
            <a:ext cx="2986088" cy="16073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65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514" y="2275289"/>
            <a:ext cx="3278981" cy="23074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02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227" y="2196708"/>
            <a:ext cx="3307556" cy="24645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95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227" y="2261002"/>
            <a:ext cx="3307556" cy="23360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1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364" y="2450306"/>
            <a:ext cx="3393281" cy="19573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35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370" y="2107406"/>
            <a:ext cx="3293269" cy="26431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9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5" y="2725345"/>
            <a:ext cx="3350419" cy="14073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8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4" y="1619700"/>
            <a:ext cx="3779044" cy="2864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677" y="1619700"/>
            <a:ext cx="3743325" cy="29718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65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57" y="1415921"/>
            <a:ext cx="3729038" cy="4057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541" y="1415921"/>
            <a:ext cx="3707606" cy="318611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40" y="2218143"/>
            <a:ext cx="3971925" cy="24217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26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8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335" y="935831"/>
            <a:ext cx="2570870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975" dirty="0">
                <a:solidFill>
                  <a:schemeClr val="bg1"/>
                </a:solidFill>
                <a:latin typeface="Franklin Gothic Book" panose="020B0503020102020204" pitchFamily="34" charset="0"/>
              </a:rPr>
              <a:t>86 </a:t>
            </a:r>
            <a:r>
              <a:rPr lang="en-US" sz="975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Reading</a:t>
            </a:r>
            <a:endParaRPr lang="en-US" sz="975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933" y="2114550"/>
            <a:ext cx="3436144" cy="26289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78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356" y="2307431"/>
            <a:ext cx="3443288" cy="22431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16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2096695"/>
            <a:ext cx="3371850" cy="26646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5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370" y="2357438"/>
            <a:ext cx="3293269" cy="21431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7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233" y="2303864"/>
            <a:ext cx="3207544" cy="22502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32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089" y="2193131"/>
            <a:ext cx="3221831" cy="24717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3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231" y="2375302"/>
            <a:ext cx="3157538" cy="21074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Q153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63" y="1619700"/>
            <a:ext cx="3093244" cy="1607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708" y="1619705"/>
            <a:ext cx="3043238" cy="3593306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93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Q154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04" y="1619700"/>
            <a:ext cx="3357563" cy="2264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719" y="1619705"/>
            <a:ext cx="3243263" cy="230743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1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36" y="1619700"/>
            <a:ext cx="3314700" cy="2100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992" y="1619700"/>
            <a:ext cx="3214688" cy="290036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20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5" y="2439599"/>
            <a:ext cx="3914775" cy="19788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26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72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Q164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12" y="1619700"/>
            <a:ext cx="3386138" cy="1885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565" y="1619705"/>
            <a:ext cx="3307556" cy="3021806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3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54" y="1619700"/>
            <a:ext cx="3421856" cy="1714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554" y="1619700"/>
            <a:ext cx="3357563" cy="231457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Q166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28" y="1619700"/>
            <a:ext cx="3364706" cy="1314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568" y="1383487"/>
            <a:ext cx="3207544" cy="4150519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78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22" y="1619700"/>
            <a:ext cx="3721894" cy="2900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973" y="1420730"/>
            <a:ext cx="3564731" cy="410051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0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Q173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61" y="1619701"/>
            <a:ext cx="3371850" cy="2193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701" y="1619705"/>
            <a:ext cx="3293269" cy="3664744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69" y="1619701"/>
            <a:ext cx="3400425" cy="18502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997" y="1619700"/>
            <a:ext cx="3214688" cy="380047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5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Q175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65" y="1619701"/>
            <a:ext cx="3629025" cy="1250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167" y="1346004"/>
            <a:ext cx="2906413" cy="420989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06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66" y="1619701"/>
            <a:ext cx="3707606" cy="1250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051" y="1619700"/>
            <a:ext cx="2364581" cy="13716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5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Q183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79" y="1619700"/>
            <a:ext cx="3378994" cy="2035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996" y="1619700"/>
            <a:ext cx="3264694" cy="244316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1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84" y="1619700"/>
            <a:ext cx="3378994" cy="80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704" y="1443621"/>
            <a:ext cx="3293269" cy="402907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3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618" y="2336006"/>
            <a:ext cx="3964781" cy="21859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26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86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Q187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32" y="1619700"/>
            <a:ext cx="3364706" cy="1843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277" y="1619700"/>
            <a:ext cx="3086100" cy="154305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0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37" y="1619700"/>
            <a:ext cx="3393281" cy="1528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557" y="1619705"/>
            <a:ext cx="3307556" cy="259318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05" y="1619701"/>
            <a:ext cx="3386138" cy="2021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994" y="1619705"/>
            <a:ext cx="3114675" cy="1407319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54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Q190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93" y="1619701"/>
            <a:ext cx="3407569" cy="1335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280" y="1619700"/>
            <a:ext cx="3236119" cy="3357563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0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Q191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91" y="1619700"/>
            <a:ext cx="3407569" cy="15501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858" y="1619700"/>
            <a:ext cx="3128963" cy="147161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21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Q194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28" y="1619700"/>
            <a:ext cx="3364706" cy="2386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140" y="1619705"/>
            <a:ext cx="3100388" cy="1607344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0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Q197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97" y="1619700"/>
            <a:ext cx="3759508" cy="1337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526" y="1324587"/>
            <a:ext cx="3540967" cy="4239478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0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ctrTitle"/>
          </p:nvPr>
        </p:nvSpPr>
        <p:spPr>
          <a:xfrm>
            <a:off x="1168560" y="2540281"/>
            <a:ext cx="6858000" cy="17907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Quantitative </a:t>
            </a:r>
            <a:r>
              <a:rPr lang="en-US" sz="4800" b="1" dirty="0"/>
              <a:t>Reasoning: </a:t>
            </a:r>
            <a:r>
              <a:rPr lang="en-US" sz="4800" b="1" dirty="0" smtClean="0"/>
              <a:t>Discrete Quantitative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Test Mechanics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155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4290" y="659152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8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155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762125"/>
            <a:ext cx="8210550" cy="3333750"/>
          </a:xfrm>
          <a:prstGeom prst="rect">
            <a:avLst/>
          </a:prstGeom>
        </p:spPr>
      </p:pic>
      <p:sp>
        <p:nvSpPr>
          <p:cNvPr id="13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Test Mechanics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68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155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1447800"/>
            <a:ext cx="8343900" cy="3962400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Test Mechanics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415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746" y="2153849"/>
            <a:ext cx="4100513" cy="25503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26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160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1457325"/>
            <a:ext cx="40386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4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160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Q1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2095500"/>
            <a:ext cx="37052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0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160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1881187"/>
            <a:ext cx="36957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6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160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Q3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1066800"/>
            <a:ext cx="360045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160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Q4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2" y="2381250"/>
            <a:ext cx="364807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2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160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Q5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066925"/>
            <a:ext cx="37338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Directions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1295400"/>
            <a:ext cx="80962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4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2138362"/>
            <a:ext cx="37719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6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2324100"/>
            <a:ext cx="35242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37" y="2314575"/>
            <a:ext cx="381952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0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318" y="1503768"/>
            <a:ext cx="4193381" cy="38504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26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1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012" y="1681162"/>
            <a:ext cx="360997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137" y="1395412"/>
            <a:ext cx="389572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9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2381250"/>
            <a:ext cx="39433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5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7" y="1214437"/>
            <a:ext cx="374332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5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62" y="2081212"/>
            <a:ext cx="39528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7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7" y="1862137"/>
            <a:ext cx="37433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1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1538287"/>
            <a:ext cx="40005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9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167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1443037"/>
            <a:ext cx="366712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168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1390650"/>
            <a:ext cx="40005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168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Q20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1633537"/>
            <a:ext cx="39147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7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4290" y="659152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rtl="0" eaLnBrk="1" latinLnBrk="0" hangingPunct="1"/>
            <a:r>
              <a:rPr lang="en-US" sz="4800" b="1" dirty="0"/>
              <a:t>Verbal Reasoning: Completions</a:t>
            </a:r>
            <a:r>
              <a:rPr lang="en-US" sz="4800" dirty="0"/>
              <a:t> Test Mechanics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916" y="1313206"/>
            <a:ext cx="3510379" cy="4232372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27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9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Q25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138362"/>
            <a:ext cx="38100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9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169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Q26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12" y="1995487"/>
            <a:ext cx="376237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2" y="2509837"/>
            <a:ext cx="40671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6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Q35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825" y="1423987"/>
            <a:ext cx="432435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2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37" y="1871662"/>
            <a:ext cx="381952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6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887" y="2495550"/>
            <a:ext cx="18002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6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512" y="2481262"/>
            <a:ext cx="322897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3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1952625"/>
            <a:ext cx="37147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9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50" y="2228850"/>
            <a:ext cx="34671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466850"/>
            <a:ext cx="37719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5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174" y="2853934"/>
            <a:ext cx="4207669" cy="1150144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30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0" y="1962150"/>
            <a:ext cx="44577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6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75" y="2500312"/>
            <a:ext cx="161925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8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838325"/>
            <a:ext cx="37338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1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276475"/>
            <a:ext cx="37338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8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2057400"/>
            <a:ext cx="39147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7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Q61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987" y="2133600"/>
            <a:ext cx="40100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1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Q65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7" y="2571750"/>
            <a:ext cx="32861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475" y="2000250"/>
            <a:ext cx="38290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6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Q74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2081212"/>
            <a:ext cx="40290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2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087" y="2057400"/>
            <a:ext cx="39338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0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928815"/>
            <a:ext cx="3886200" cy="300037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0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177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5" y="2476500"/>
            <a:ext cx="37909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1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177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2214562"/>
            <a:ext cx="37719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177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Q86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137" y="2243137"/>
            <a:ext cx="313372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3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177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12" y="2533650"/>
            <a:ext cx="30003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7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177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50" y="2047875"/>
            <a:ext cx="33147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178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75" y="638175"/>
            <a:ext cx="40576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8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178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Q91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87" y="2247900"/>
            <a:ext cx="347662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8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180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Q97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895475"/>
            <a:ext cx="36576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2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181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2" y="2000250"/>
            <a:ext cx="36480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5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181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37" y="2105025"/>
            <a:ext cx="351472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7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909" y="2121696"/>
            <a:ext cx="3836194" cy="26146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45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182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1233487"/>
            <a:ext cx="35242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182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895350"/>
            <a:ext cx="370522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2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184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Q119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2038350"/>
            <a:ext cx="416242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4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186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Q127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50" y="1833562"/>
            <a:ext cx="33909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4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187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349" y="1878624"/>
            <a:ext cx="2906590" cy="309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8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188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Q133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37" y="1157287"/>
            <a:ext cx="3971925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188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266950"/>
            <a:ext cx="3886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7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189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Q138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25" y="1990725"/>
            <a:ext cx="36385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6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189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366962"/>
            <a:ext cx="350520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6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189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2262187"/>
            <a:ext cx="36671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8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Q10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914525"/>
            <a:ext cx="3943350" cy="30289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31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189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5" y="1281112"/>
            <a:ext cx="37909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2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189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2171700"/>
            <a:ext cx="36957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7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189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37" y="2071687"/>
            <a:ext cx="38195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190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152650"/>
            <a:ext cx="39624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0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190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966912"/>
            <a:ext cx="38862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8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190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914400"/>
            <a:ext cx="41338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6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191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2019300"/>
            <a:ext cx="37814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9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191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Q150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071687"/>
            <a:ext cx="360045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1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ctrTitle"/>
          </p:nvPr>
        </p:nvSpPr>
        <p:spPr>
          <a:xfrm>
            <a:off x="711199" y="2533650"/>
            <a:ext cx="7721600" cy="17907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800" b="1" dirty="0" smtClean="0"/>
              <a:t>Quantitative </a:t>
            </a:r>
            <a:r>
              <a:rPr lang="en-US" sz="4800" b="1" dirty="0"/>
              <a:t>Reasoning: </a:t>
            </a:r>
            <a:r>
              <a:rPr lang="en-US" sz="4800" b="1" dirty="0" smtClean="0"/>
              <a:t>Numeric Entry</a:t>
            </a:r>
            <a:r>
              <a:rPr lang="en-US" sz="4800" dirty="0" smtClean="0"/>
              <a:t> </a:t>
            </a:r>
            <a:br>
              <a:rPr lang="en-US" sz="4800" dirty="0" smtClean="0"/>
            </a:br>
            <a:r>
              <a:rPr lang="en-US" sz="4800" dirty="0" smtClean="0"/>
              <a:t>Test </a:t>
            </a:r>
            <a:r>
              <a:rPr lang="en-US" sz="4800" dirty="0"/>
              <a:t>Mechanics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4290" y="659152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203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4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Anatomy Directions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204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24" y="1964201"/>
            <a:ext cx="3395238" cy="305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8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90" y="2259246"/>
            <a:ext cx="7565231" cy="231457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0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Anatomy Q1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204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61" y="2496139"/>
            <a:ext cx="7496320" cy="201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4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Anatomy Q2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204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330" y="2653740"/>
            <a:ext cx="7472948" cy="169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2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Anatomy Q3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204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86" y="2873695"/>
            <a:ext cx="7396749" cy="124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0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Anatomy Q4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205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1933575"/>
            <a:ext cx="771525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Directions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207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5" y="701040"/>
            <a:ext cx="379095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475" y="701040"/>
            <a:ext cx="382905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8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Q1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207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87" y="2714625"/>
            <a:ext cx="34766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7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Q2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207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728912"/>
            <a:ext cx="342900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3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Q3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207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387" y="2981325"/>
            <a:ext cx="294322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Q4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207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87" y="2890837"/>
            <a:ext cx="34766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3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Q5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207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804862"/>
            <a:ext cx="366712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2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074" y="1960968"/>
            <a:ext cx="3521869" cy="2936081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16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Directions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966787"/>
            <a:ext cx="828675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2447925"/>
            <a:ext cx="38671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5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590800"/>
            <a:ext cx="3886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3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047875"/>
            <a:ext cx="38862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2433637"/>
            <a:ext cx="372427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Q6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638425"/>
            <a:ext cx="38862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Q20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876550"/>
            <a:ext cx="37338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2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762" y="2795587"/>
            <a:ext cx="380047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3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957387"/>
            <a:ext cx="35052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985962"/>
            <a:ext cx="38862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1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59" y="2418168"/>
            <a:ext cx="3493294" cy="20216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712" y="1800225"/>
            <a:ext cx="383857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628775"/>
            <a:ext cx="41148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4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Q26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887" y="1985962"/>
            <a:ext cx="40862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2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Q27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1485900"/>
            <a:ext cx="4038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Q28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2895600"/>
            <a:ext cx="366712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4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Q29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2786062"/>
            <a:ext cx="37242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6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Q30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62" y="2109787"/>
            <a:ext cx="39528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2767012"/>
            <a:ext cx="39243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0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0" y="1795462"/>
            <a:ext cx="38481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087" y="2462212"/>
            <a:ext cx="393382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9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Q3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206" y="2346728"/>
            <a:ext cx="3557588" cy="2164556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1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7" y="2366962"/>
            <a:ext cx="3743325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9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37" y="1328737"/>
            <a:ext cx="39719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Q36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2047875"/>
            <a:ext cx="37052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3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Q37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350" y="2733675"/>
            <a:ext cx="35433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7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Q38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1924050"/>
            <a:ext cx="356235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Q39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2009775"/>
            <a:ext cx="366712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6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Q40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762250"/>
            <a:ext cx="3619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9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Q41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800350"/>
            <a:ext cx="36576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5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Q42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900237"/>
            <a:ext cx="34290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0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Q43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587" y="2638425"/>
            <a:ext cx="355282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40" y="2014540"/>
            <a:ext cx="3514725" cy="28289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9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Q44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0" y="2857500"/>
            <a:ext cx="32766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8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Q45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215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833687"/>
            <a:ext cx="360045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1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ctrTitle"/>
          </p:nvPr>
        </p:nvSpPr>
        <p:spPr>
          <a:xfrm>
            <a:off x="711199" y="2533650"/>
            <a:ext cx="7721600" cy="17907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800" b="1" dirty="0" smtClean="0"/>
              <a:t>Quantitative </a:t>
            </a:r>
            <a:r>
              <a:rPr lang="en-US" sz="4800" b="1" dirty="0"/>
              <a:t>Reasoning: </a:t>
            </a:r>
            <a:r>
              <a:rPr lang="en-US" sz="4800" b="1" dirty="0" smtClean="0"/>
              <a:t>Comparisons </a:t>
            </a:r>
            <a:br>
              <a:rPr lang="en-US" sz="4800" b="1" dirty="0" smtClean="0"/>
            </a:br>
            <a:r>
              <a:rPr lang="en-US" sz="4800" dirty="0" smtClean="0"/>
              <a:t>Test </a:t>
            </a:r>
            <a:r>
              <a:rPr lang="en-US" sz="4800" dirty="0"/>
              <a:t>Mechanics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290" y="659152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6" y="16625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227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1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</a:t>
            </a:r>
            <a:r>
              <a:rPr lang="en-US" sz="2400" baseline="0" dirty="0" smtClean="0"/>
              <a:t> Reasoning: </a:t>
            </a:r>
            <a:r>
              <a:rPr lang="en-US" sz="2400" dirty="0" smtClean="0"/>
              <a:t>Comparisons </a:t>
            </a:r>
            <a:r>
              <a:rPr lang="en-US" sz="2400" baseline="0" dirty="0" smtClean="0"/>
              <a:t>Anatomy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6" y="16625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228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Comparisons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49" y="563881"/>
            <a:ext cx="6992741" cy="571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1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</a:t>
            </a:r>
            <a:r>
              <a:rPr lang="en-US" sz="2400" baseline="0" dirty="0" smtClean="0"/>
              <a:t> Reasoning: </a:t>
            </a:r>
            <a:r>
              <a:rPr lang="en-US" sz="2400" dirty="0" smtClean="0"/>
              <a:t>Comparisons </a:t>
            </a:r>
            <a:r>
              <a:rPr lang="en-US" sz="2400" baseline="0" dirty="0" smtClean="0"/>
              <a:t>Anatomy Q1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6" y="16625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228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Comparisons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7" y="2428875"/>
            <a:ext cx="751522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4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</a:t>
            </a:r>
            <a:r>
              <a:rPr lang="en-US" sz="2400" baseline="0" dirty="0" smtClean="0"/>
              <a:t> Reasoning: </a:t>
            </a:r>
            <a:r>
              <a:rPr lang="en-US" sz="2400" dirty="0" smtClean="0"/>
              <a:t>Comparisons </a:t>
            </a:r>
            <a:r>
              <a:rPr lang="en-US" sz="2400" baseline="0" dirty="0" smtClean="0"/>
              <a:t>Anatomy Q2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6" y="16625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228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Comparisons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22" y="2828925"/>
            <a:ext cx="776287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0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Anatomy </a:t>
            </a:r>
            <a:r>
              <a:rPr lang="en-US" sz="2400" dirty="0" smtClean="0"/>
              <a:t>Q3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229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1133475"/>
            <a:ext cx="787717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6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Anatomy </a:t>
            </a:r>
            <a:r>
              <a:rPr lang="en-US" sz="2400" dirty="0" smtClean="0"/>
              <a:t>Q4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229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2486025"/>
            <a:ext cx="79152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Anatomy </a:t>
            </a:r>
            <a:r>
              <a:rPr lang="en-US" sz="2400" dirty="0" smtClean="0"/>
              <a:t>Q5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229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2243137"/>
            <a:ext cx="790575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5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75" y="1738312"/>
            <a:ext cx="405765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8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</a:t>
            </a:r>
            <a:r>
              <a:rPr lang="en-US" sz="2400" dirty="0" smtClean="0"/>
              <a:t>Directions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" y="2539609"/>
            <a:ext cx="8072438" cy="1778794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1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24" y="2643190"/>
            <a:ext cx="3407569" cy="157162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9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5" y="3043237"/>
            <a:ext cx="379095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0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987" y="3071812"/>
            <a:ext cx="401002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8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795587"/>
            <a:ext cx="411480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4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2747962"/>
            <a:ext cx="39147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5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2143125"/>
            <a:ext cx="39433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0" y="2600325"/>
            <a:ext cx="38481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7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2919412"/>
            <a:ext cx="39243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6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5" y="2638425"/>
            <a:ext cx="39052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2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5" y="1862137"/>
            <a:ext cx="390525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9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Q10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2986087"/>
            <a:ext cx="394335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40" y="2378871"/>
            <a:ext cx="3514725" cy="21002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11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" y="558691"/>
            <a:ext cx="81438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2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337" y="3052762"/>
            <a:ext cx="45053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8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0" y="3095625"/>
            <a:ext cx="44577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6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352675"/>
            <a:ext cx="41148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3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637" y="2624137"/>
            <a:ext cx="4276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6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2490787"/>
            <a:ext cx="40767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2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37" y="2743200"/>
            <a:ext cx="412432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Q23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2743200"/>
            <a:ext cx="4648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6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Q24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87" y="2752725"/>
            <a:ext cx="461962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Q25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2462212"/>
            <a:ext cx="46482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7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59" y="2611049"/>
            <a:ext cx="3264694" cy="163591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8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Q52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50" y="2414587"/>
            <a:ext cx="46101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4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Q59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571625"/>
            <a:ext cx="475297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3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Q69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862" y="2705100"/>
            <a:ext cx="44862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4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Q70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287" y="2271712"/>
            <a:ext cx="454342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7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Q71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424112"/>
            <a:ext cx="451485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6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Q89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2981325"/>
            <a:ext cx="470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1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Q90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3057525"/>
            <a:ext cx="47053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Q100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962" y="2790825"/>
            <a:ext cx="441007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7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Q118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75" y="2300287"/>
            <a:ext cx="42100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6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Q119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737" y="1833562"/>
            <a:ext cx="42005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0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5" y="2375303"/>
            <a:ext cx="3571875" cy="21074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89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Q120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12" y="1924050"/>
            <a:ext cx="414337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4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Q121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75" y="2024062"/>
            <a:ext cx="42100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Q124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0" y="2771775"/>
            <a:ext cx="49911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Q127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1609725"/>
            <a:ext cx="46672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9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37" y="1695450"/>
            <a:ext cx="496252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5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25" y="1971675"/>
            <a:ext cx="49339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3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1347787"/>
            <a:ext cx="488632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9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5" y="1524000"/>
            <a:ext cx="50101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249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725" y="1576387"/>
            <a:ext cx="440055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9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Q146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87" y="2362200"/>
            <a:ext cx="48482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0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906" y="2150271"/>
            <a:ext cx="3786188" cy="2557463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67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Q148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362" y="2190750"/>
            <a:ext cx="48672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Q149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2143125"/>
            <a:ext cx="4857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Q150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87" y="1843087"/>
            <a:ext cx="484822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6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290" y="659152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itle 8"/>
          <p:cNvSpPr>
            <a:spLocks noGrp="1"/>
          </p:cNvSpPr>
          <p:nvPr>
            <p:ph type="ctrTitle"/>
          </p:nvPr>
        </p:nvSpPr>
        <p:spPr>
          <a:xfrm>
            <a:off x="711199" y="2533650"/>
            <a:ext cx="7721600" cy="17907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800" b="1" dirty="0" smtClean="0"/>
              <a:t>Quantitative </a:t>
            </a:r>
            <a:r>
              <a:rPr lang="en-US" sz="4800" b="1" dirty="0"/>
              <a:t>Reasoning: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Data Interpretation </a:t>
            </a:r>
            <a:br>
              <a:rPr lang="en-US" sz="4800" b="1" dirty="0" smtClean="0"/>
            </a:br>
            <a:r>
              <a:rPr lang="en-US" sz="4800" dirty="0" smtClean="0"/>
              <a:t>Test </a:t>
            </a:r>
            <a:r>
              <a:rPr lang="en-US" sz="4800" dirty="0"/>
              <a:t>Mechanics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261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4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Anatomy Directions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262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57362"/>
            <a:ext cx="82296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9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Anatomy Q1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262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2576512"/>
            <a:ext cx="83248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3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Anatomy Q2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262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95525"/>
            <a:ext cx="82296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8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Anatomy Q3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262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56" y="2428875"/>
            <a:ext cx="810577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5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Directions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264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600075"/>
            <a:ext cx="79057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Q1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264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25" y="2533650"/>
            <a:ext cx="340995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8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Q24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56" y="2275293"/>
            <a:ext cx="3671888" cy="23074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5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Q2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264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2562225"/>
            <a:ext cx="3571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8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Q3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264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2557462"/>
            <a:ext cx="359092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7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Q4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265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012" y="2452687"/>
            <a:ext cx="36099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6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Q5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265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2286000"/>
            <a:ext cx="3581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Directions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271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" y="2281237"/>
            <a:ext cx="801052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7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Item Q1-Q4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271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695" y="1228722"/>
            <a:ext cx="374332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6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271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57" y="2571110"/>
            <a:ext cx="35718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6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271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201" y="2561585"/>
            <a:ext cx="34956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271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809" y="2573667"/>
            <a:ext cx="29622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2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271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179" y="2485385"/>
            <a:ext cx="36957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8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Q36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059" y="1925249"/>
            <a:ext cx="3721894" cy="30075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56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Item</a:t>
            </a:r>
            <a:r>
              <a:rPr lang="en-US" sz="2400" baseline="0" dirty="0" smtClean="0"/>
              <a:t> Q5-Q9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272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36" y="1166175"/>
            <a:ext cx="797242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2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272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2" y="2438400"/>
            <a:ext cx="334327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4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273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1762125"/>
            <a:ext cx="3714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8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Q10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273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1009650"/>
            <a:ext cx="375285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Item Q22-Q24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276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43062"/>
            <a:ext cx="65532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Q22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276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462" y="2628900"/>
            <a:ext cx="32670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4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Q23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276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2333625"/>
            <a:ext cx="370522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Q24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276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1538287"/>
            <a:ext cx="375285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Item Q36-Q38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1985962"/>
            <a:ext cx="721995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3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Q36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2624137"/>
            <a:ext cx="35718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5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Q37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346" y="2550321"/>
            <a:ext cx="3643313" cy="1757363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0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Q37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162" y="2533650"/>
            <a:ext cx="34956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5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Q38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2524125"/>
            <a:ext cx="372427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9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Item Q39-Q43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471612"/>
            <a:ext cx="76581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6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Q39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2624137"/>
            <a:ext cx="352425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7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Q40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12" y="2400300"/>
            <a:ext cx="36861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6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Q41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2524125"/>
            <a:ext cx="35623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0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Q42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2443162"/>
            <a:ext cx="35718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9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Q43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2338387"/>
            <a:ext cx="35242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Item Q60-Q62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1272027"/>
            <a:ext cx="7962900" cy="600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25" y="2058864"/>
            <a:ext cx="4095750" cy="3162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931" y="2401764"/>
            <a:ext cx="31527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2533650"/>
            <a:ext cx="37242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Q38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634" y="2164556"/>
            <a:ext cx="3664744" cy="25288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6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12" y="2538412"/>
            <a:ext cx="368617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638425"/>
            <a:ext cx="35052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2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Item Q63-Q64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287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652462"/>
            <a:ext cx="794385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6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287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12" y="1895475"/>
            <a:ext cx="36861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1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287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12" y="2533650"/>
            <a:ext cx="36861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8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Item Q65-Q66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288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133475"/>
            <a:ext cx="80010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1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288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0" y="2586037"/>
            <a:ext cx="32766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5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Item Q70-Q72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290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" y="1233487"/>
            <a:ext cx="793432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6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Q70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290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624137"/>
            <a:ext cx="34290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5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Q71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290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2" y="2628900"/>
            <a:ext cx="36480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Q39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221" y="2353874"/>
            <a:ext cx="3357563" cy="215026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79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Q72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290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5" y="2609850"/>
            <a:ext cx="367665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Q73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291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5" y="1041958"/>
            <a:ext cx="4572000" cy="638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" y="1729851"/>
            <a:ext cx="4619625" cy="4314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161" y="1987501"/>
            <a:ext cx="341947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ctrTitle"/>
          </p:nvPr>
        </p:nvSpPr>
        <p:spPr>
          <a:xfrm>
            <a:off x="711199" y="2533650"/>
            <a:ext cx="7721600" cy="17907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800" b="1" dirty="0" smtClean="0"/>
              <a:t>Analytical </a:t>
            </a:r>
            <a:r>
              <a:rPr lang="en-US" sz="4800" b="1" dirty="0"/>
              <a:t>Writing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dirty="0" smtClean="0"/>
              <a:t>Test </a:t>
            </a:r>
            <a:r>
              <a:rPr lang="en-US" sz="4800" dirty="0"/>
              <a:t>Mechanics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292" y="659154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8334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white"/>
                </a:solidFill>
                <a:latin typeface="Franklin Gothic Book" panose="020B0503020102020204" pitchFamily="34" charset="0"/>
              </a:rPr>
              <a:t>301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1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923925"/>
            <a:ext cx="70866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9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75" y="2509837"/>
            <a:ext cx="60388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6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13285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2157412"/>
            <a:ext cx="71247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2019300"/>
            <a:ext cx="74104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9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4843"/>
            <a:ext cx="7467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8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027" y="2495550"/>
            <a:ext cx="60674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9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02" y="894624"/>
            <a:ext cx="7283610" cy="514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5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21" y="2525324"/>
            <a:ext cx="7929563" cy="180736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22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2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209" y="2546753"/>
            <a:ext cx="3607594" cy="17645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12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Directions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7" y="2176462"/>
            <a:ext cx="724852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937" y="2924175"/>
            <a:ext cx="404812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2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62" y="2914650"/>
            <a:ext cx="39528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7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5" y="2728912"/>
            <a:ext cx="367665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747962"/>
            <a:ext cx="37338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814637"/>
            <a:ext cx="38862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0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937" y="2724150"/>
            <a:ext cx="404812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2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Q7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5" y="2757487"/>
            <a:ext cx="39052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1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7" y="2967037"/>
            <a:ext cx="37433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5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2786062"/>
            <a:ext cx="37242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3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481" y="2389593"/>
            <a:ext cx="3729038" cy="20788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52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2" y="2847975"/>
            <a:ext cx="406717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7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712" y="2871787"/>
            <a:ext cx="38385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662" y="2757487"/>
            <a:ext cx="387667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9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2947987"/>
            <a:ext cx="392430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2786062"/>
            <a:ext cx="362902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0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2457450"/>
            <a:ext cx="39243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9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275" y="2786062"/>
            <a:ext cx="398145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3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Q17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571750"/>
            <a:ext cx="3886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50" y="2562225"/>
            <a:ext cx="41529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8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2843212"/>
            <a:ext cx="43053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353" y="2178846"/>
            <a:ext cx="3593306" cy="25003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8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Q20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2" y="2752725"/>
            <a:ext cx="40671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Q36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10" y="1348220"/>
            <a:ext cx="3667125" cy="1085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5" y="981075"/>
            <a:ext cx="371475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7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Concepts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03" y="604842"/>
            <a:ext cx="7790584" cy="564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5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Concepts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" y="2076450"/>
            <a:ext cx="83153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9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Q37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1733550"/>
            <a:ext cx="33337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Q38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133600"/>
            <a:ext cx="3352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1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Q39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837" y="2014537"/>
            <a:ext cx="336232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Q40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837" y="2109787"/>
            <a:ext cx="33623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8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Q41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37" y="2095500"/>
            <a:ext cx="35147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0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Q42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2" y="2009775"/>
            <a:ext cx="364807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778" y="2307431"/>
            <a:ext cx="3650456" cy="22431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8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Q43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2300287"/>
            <a:ext cx="35623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Q44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138362"/>
            <a:ext cx="36004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Q45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300287"/>
            <a:ext cx="34861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Q46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2" y="1828800"/>
            <a:ext cx="36480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Q54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331" y="2043115"/>
            <a:ext cx="3843338" cy="277177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54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756" y="2475318"/>
            <a:ext cx="3900488" cy="19073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82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Q56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181" y="2375303"/>
            <a:ext cx="3957638" cy="2107406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64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40" y="2332443"/>
            <a:ext cx="3971925" cy="21931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0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2043115"/>
            <a:ext cx="3771900" cy="277177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Q65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199" y="2057400"/>
            <a:ext cx="3807619" cy="274320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40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06" y="2346728"/>
            <a:ext cx="7950994" cy="21645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22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66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Q67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5" y="2118128"/>
            <a:ext cx="3571875" cy="26217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7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Q69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074" y="2328865"/>
            <a:ext cx="3521869" cy="220027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56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499" y="1693071"/>
            <a:ext cx="3579019" cy="3471863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66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93" y="2350296"/>
            <a:ext cx="3450431" cy="21574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69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Q73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708" y="1281283"/>
            <a:ext cx="2997533" cy="4288221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94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72" y="1297248"/>
            <a:ext cx="3364998" cy="4297467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5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Q75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889" y="1283542"/>
            <a:ext cx="3418944" cy="4304328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1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Q89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499" y="2364581"/>
            <a:ext cx="3579019" cy="21288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2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Q90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068" y="2471740"/>
            <a:ext cx="3621881" cy="191452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91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924" y="2471740"/>
            <a:ext cx="3636169" cy="19145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98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90" y="2775353"/>
            <a:ext cx="8201025" cy="13073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22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63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Q92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2457450"/>
            <a:ext cx="3371850" cy="194310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7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68560" y="2540281"/>
            <a:ext cx="6858000" cy="1790700"/>
          </a:xfrm>
        </p:spPr>
        <p:txBody>
          <a:bodyPr>
            <a:noAutofit/>
          </a:bodyPr>
          <a:lstStyle/>
          <a:p>
            <a:r>
              <a:rPr lang="en-US" sz="4800" b="1" dirty="0"/>
              <a:t>Verbal Reasoning: Reading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Test Mechanics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white"/>
                </a:solidFill>
                <a:latin typeface="Franklin Gothic Book" panose="020B0503020102020204" pitchFamily="34" charset="0"/>
              </a:rPr>
              <a:t>61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4290" y="659152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4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432327"/>
            <a:ext cx="7658100" cy="39933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62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1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69" y="1288280"/>
            <a:ext cx="7404104" cy="427159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62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98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Q1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24" y="1960964"/>
            <a:ext cx="7193756" cy="29360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63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58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37" y="2425308"/>
            <a:ext cx="7222331" cy="20073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63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41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30" y="2382445"/>
            <a:ext cx="7322344" cy="20931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64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77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713" y="1285590"/>
            <a:ext cx="5534147" cy="430613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64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88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Directions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919" y="2671763"/>
            <a:ext cx="3586163" cy="151447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66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96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146" y="1262769"/>
            <a:ext cx="3315700" cy="432510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66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92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96" y="2293146"/>
            <a:ext cx="7922419" cy="22717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22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85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Passage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022" y="1575996"/>
            <a:ext cx="3707606" cy="3286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300" y="4834129"/>
            <a:ext cx="3679031" cy="557213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66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7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472" y="1278153"/>
            <a:ext cx="3626720" cy="429572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66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Q1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5" y="1514475"/>
            <a:ext cx="3350419" cy="38290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66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513" y="2411020"/>
            <a:ext cx="3228975" cy="20359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67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4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Q3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644" y="2336006"/>
            <a:ext cx="3414713" cy="21859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67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1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206" y="2107406"/>
            <a:ext cx="3557588" cy="26431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67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63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Q4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5" y="1689502"/>
            <a:ext cx="3350419" cy="34790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67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0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Directions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94" y="2200275"/>
            <a:ext cx="7415213" cy="245745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5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87" y="1621631"/>
            <a:ext cx="3686175" cy="3614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171" y="2082116"/>
            <a:ext cx="3700463" cy="2721769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04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12" y="1339783"/>
            <a:ext cx="3714750" cy="900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98" y="2239897"/>
            <a:ext cx="3750469" cy="3271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027" y="1343360"/>
            <a:ext cx="3614738" cy="179308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8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56" y="2261003"/>
            <a:ext cx="7608094" cy="23360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23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53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356" y="1964531"/>
            <a:ext cx="3443288" cy="29289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3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20" y="1746652"/>
            <a:ext cx="3407569" cy="33647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5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933" y="1868095"/>
            <a:ext cx="3436144" cy="31218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8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788" y="2218139"/>
            <a:ext cx="3400425" cy="24217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79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670" y="2514600"/>
            <a:ext cx="3064669" cy="18288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8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58" y="1789514"/>
            <a:ext cx="3493294" cy="32789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64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250281"/>
            <a:ext cx="3429000" cy="23574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23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495" y="2210995"/>
            <a:ext cx="3579019" cy="24360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45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919" y="2282433"/>
            <a:ext cx="3586163" cy="22931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478881"/>
            <a:ext cx="3600450" cy="19002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4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2353874"/>
            <a:ext cx="7429500" cy="21502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23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8" y="1435894"/>
            <a:ext cx="3629025" cy="39862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8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064" y="2750344"/>
            <a:ext cx="3621881" cy="13573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37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927" y="2493169"/>
            <a:ext cx="3536156" cy="18716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1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636044"/>
            <a:ext cx="3486150" cy="15859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61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69" y="1378744"/>
            <a:ext cx="3864769" cy="4100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139" y="1503764"/>
            <a:ext cx="3750469" cy="385048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58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78" y="1619700"/>
            <a:ext cx="3664744" cy="2007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550" y="1619700"/>
            <a:ext cx="3707606" cy="272891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8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1693069"/>
            <a:ext cx="3486150" cy="34718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57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89" y="2046689"/>
            <a:ext cx="3450431" cy="27646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63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202" y="2089552"/>
            <a:ext cx="3707606" cy="26789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62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3" y="1910958"/>
            <a:ext cx="3914775" cy="30360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iggy Pink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QC Pale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 Pale 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W Light Or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Q Pur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NE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</TotalTime>
  <Words>7818</Words>
  <Application>Microsoft Office PowerPoint</Application>
  <PresentationFormat>On-screen Show (4:3)</PresentationFormat>
  <Paragraphs>1742</Paragraphs>
  <Slides>433</Slides>
  <Notes>431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433</vt:i4>
      </vt:variant>
    </vt:vector>
  </HeadingPairs>
  <TitlesOfParts>
    <vt:vector size="441" baseType="lpstr">
      <vt:lpstr>1_Custom Design</vt:lpstr>
      <vt:lpstr>Custom Design</vt:lpstr>
      <vt:lpstr>Piggy Pink 2</vt:lpstr>
      <vt:lpstr>QC Pale Blue</vt:lpstr>
      <vt:lpstr>DI Pale Green</vt:lpstr>
      <vt:lpstr>AW Light Orange</vt:lpstr>
      <vt:lpstr>DQ Purple</vt:lpstr>
      <vt:lpstr>NE Background</vt:lpstr>
      <vt:lpstr>Victory for the GRE® Test PowerPoint Table of Contents</vt:lpstr>
      <vt:lpstr>Verbal Reasoning: Completions Test Mechanics</vt:lpstr>
      <vt:lpstr>Verbal Reasoning: Completions Anatomy Directions</vt:lpstr>
      <vt:lpstr>Verbal Reasoning: Completions Anatomy Q1</vt:lpstr>
      <vt:lpstr>Verbal Reasoning: Completions Anatomy Q2</vt:lpstr>
      <vt:lpstr>Verbal Reasoning: Completions Anatomy Directions</vt:lpstr>
      <vt:lpstr>Verbal Reasoning: Completions Anatomy Q3</vt:lpstr>
      <vt:lpstr>Verbal Reasoning: Completions Anatomy Q4</vt:lpstr>
      <vt:lpstr>Verbal Reasoning: Completions Anatomy Q5</vt:lpstr>
      <vt:lpstr>Verbal Reasoning: Completions Anatomy Directions</vt:lpstr>
      <vt:lpstr>Verbal Reasoning: Completions Anatomy Q6</vt:lpstr>
      <vt:lpstr>Verbal Reasoning: Completions Anatomy Q7</vt:lpstr>
      <vt:lpstr>Verbal Reasoning: Completions Time Trial Directions</vt:lpstr>
      <vt:lpstr>Verbal Reasoning: Completions Time Trial Q1</vt:lpstr>
      <vt:lpstr>Verbal Reasoning: Completions Time Trial Q2</vt:lpstr>
      <vt:lpstr>Verbal Reasoning: Completions Time Trial Q3</vt:lpstr>
      <vt:lpstr>Verbal Reasoning: Completions Time Trial Q4</vt:lpstr>
      <vt:lpstr>Verbal Reasoning: Completions Time Trial Q5</vt:lpstr>
      <vt:lpstr>Verbal Reasoning: Completions Time Trial Q6</vt:lpstr>
      <vt:lpstr>Verbal Reasoning: Completions Time Trial Q7</vt:lpstr>
      <vt:lpstr>Verbal Reasoning: Completions Time Trial Directions</vt:lpstr>
      <vt:lpstr>Verbal Reasoning: Completions Time Trial Q8</vt:lpstr>
      <vt:lpstr>Verbal Reasoning: Completions Time Trial Q9</vt:lpstr>
      <vt:lpstr>Verbal Reasoning: Completions Time Trial Q10</vt:lpstr>
      <vt:lpstr>Verbal Reasoning: Completions Lesson Directions</vt:lpstr>
      <vt:lpstr>Verbal Reasoning: Completions Lesson Q1</vt:lpstr>
      <vt:lpstr>Verbal Reasoning: Completions Lesson Q2</vt:lpstr>
      <vt:lpstr>Verbal Reasoning: Completions Lesson Q3</vt:lpstr>
      <vt:lpstr>Verbal Reasoning: Completions Lesson Q4</vt:lpstr>
      <vt:lpstr>Verbal Reasoning: Completions Lesson Q5</vt:lpstr>
      <vt:lpstr>Verbal Reasoning: Completions Lesson Q6</vt:lpstr>
      <vt:lpstr>Verbal Reasoning: Completions Lesson Q7</vt:lpstr>
      <vt:lpstr>Verbal Reasoning: Completions Lesson Q12</vt:lpstr>
      <vt:lpstr>Verbal Reasoning: Completions Lesson Q17</vt:lpstr>
      <vt:lpstr>Verbal Reasoning: Completions Lesson Q24</vt:lpstr>
      <vt:lpstr>Verbal Reasoning: Completions Lesson Q36</vt:lpstr>
      <vt:lpstr>Verbal Reasoning: Completions Lesson Q37</vt:lpstr>
      <vt:lpstr>Verbal Reasoning: Completions Lesson Q38</vt:lpstr>
      <vt:lpstr>Verbal Reasoning: Completions Lesson Q39</vt:lpstr>
      <vt:lpstr>Verbal Reasoning: Completions Lesson Q40</vt:lpstr>
      <vt:lpstr>Verbal Reasoning: Completions Lesson Q41</vt:lpstr>
      <vt:lpstr>Verbal Reasoning: Completions Lesson Q47</vt:lpstr>
      <vt:lpstr>Verbal Reasoning: Completions Lesson Q49</vt:lpstr>
      <vt:lpstr>Verbal Reasoning: Completions Lesson Q54</vt:lpstr>
      <vt:lpstr>Verbal Reasoning: Completions Lesson Q55</vt:lpstr>
      <vt:lpstr>Verbal Reasoning: Completions Lesson Q56</vt:lpstr>
      <vt:lpstr>Verbal Reasoning: Completions Lesson Q57</vt:lpstr>
      <vt:lpstr>Verbal Reasoning: Completions Lesson Q61</vt:lpstr>
      <vt:lpstr>Verbal Reasoning: Completions Lesson Q65</vt:lpstr>
      <vt:lpstr>Verbal Reasoning: Completions Lesson Q67</vt:lpstr>
      <vt:lpstr>Verbal Reasoning: Completions Lesson Q69</vt:lpstr>
      <vt:lpstr>Verbal Reasoning: Completions Lesson Q71</vt:lpstr>
      <vt:lpstr>Verbal Reasoning: Completions Lesson Q72</vt:lpstr>
      <vt:lpstr>Verbal Reasoning: Completions Lesson Q73</vt:lpstr>
      <vt:lpstr>Verbal Reasoning: Completions Lesson Q74</vt:lpstr>
      <vt:lpstr>Verbal Reasoning: Completions Lesson Q75</vt:lpstr>
      <vt:lpstr>Verbal Reasoning: Completions Lesson Q89</vt:lpstr>
      <vt:lpstr>Verbal Reasoning: Completions Lesson Q90</vt:lpstr>
      <vt:lpstr>Verbal Reasoning: Completions Lesson Q91</vt:lpstr>
      <vt:lpstr>Verbal Reasoning: Completions Lesson Q92</vt:lpstr>
      <vt:lpstr>Verbal Reasoning: Reading Test Mechanics</vt:lpstr>
      <vt:lpstr>Verbal Reasoning: Reading Anatomy Passage</vt:lpstr>
      <vt:lpstr>Verbal Reasoning: Reading Anatomy Passage</vt:lpstr>
      <vt:lpstr>Verbal Reasoning: Reading Anatomy Q1</vt:lpstr>
      <vt:lpstr>Verbal Reasoning: Reading Anatomy Q2</vt:lpstr>
      <vt:lpstr>Verbal Reasoning: Reading Anatomy Passage</vt:lpstr>
      <vt:lpstr>Verbal Reasoning: Reading Anatomy Q3</vt:lpstr>
      <vt:lpstr>Verbal Reasoning: Reading Time Trial Directions</vt:lpstr>
      <vt:lpstr>Verbal Reasoning: Reading Time Trial Passage</vt:lpstr>
      <vt:lpstr>Verbal Reasoning: Reading Time Trial Passage</vt:lpstr>
      <vt:lpstr>Verbal Reasoning: Reading Time Trial Passage</vt:lpstr>
      <vt:lpstr>Verbal Reasoning: Reading Time Trial Q1</vt:lpstr>
      <vt:lpstr>Verbal Reasoning: Reading Time Trial Q2</vt:lpstr>
      <vt:lpstr>Verbal Reasoning: Reading Time Trial Q3</vt:lpstr>
      <vt:lpstr>Verbal Reasoning: Reading Time Trial Passage</vt:lpstr>
      <vt:lpstr>Verbal Reasoning: Reading Time Trial Q4</vt:lpstr>
      <vt:lpstr>Verbal Reasoning: Reading Lesson Directions</vt:lpstr>
      <vt:lpstr>Verbal Reasoning: Reading Lesson Passage</vt:lpstr>
      <vt:lpstr>Verbal Reasoning: Reading Lesson Passage</vt:lpstr>
      <vt:lpstr>Verbal Reasoning: Reading Lesson Q1</vt:lpstr>
      <vt:lpstr>Verbal Reasoning: Reading Lesson Q2</vt:lpstr>
      <vt:lpstr>Verbal Reasoning: Reading Lesson Q3</vt:lpstr>
      <vt:lpstr>Verbal Reasoning: Reading Lesson Q4</vt:lpstr>
      <vt:lpstr>Verbal Reasoning: Reading Lesson Q5</vt:lpstr>
      <vt:lpstr>Verbal Reasoning: Reading Lesson Q6</vt:lpstr>
      <vt:lpstr>Verbal Reasoning: Reading Lesson Q7</vt:lpstr>
      <vt:lpstr>Verbal Reasoning: Reading Lesson Q8</vt:lpstr>
      <vt:lpstr>Verbal Reasoning: Reading Lesson Q9</vt:lpstr>
      <vt:lpstr>Verbal Reasoning: Reading Lesson Q10</vt:lpstr>
      <vt:lpstr>Verbal Reasoning: Reading Lesson Q11</vt:lpstr>
      <vt:lpstr>Verbal Reasoning: Reading Lesson Q12</vt:lpstr>
      <vt:lpstr>Verbal Reasoning: Reading Lesson Q13</vt:lpstr>
      <vt:lpstr>Verbal Reasoning: Reading Lesson Q14</vt:lpstr>
      <vt:lpstr>Verbal Reasoning: Reading Lesson Passage</vt:lpstr>
      <vt:lpstr>Verbal Reasoning: Reading Lesson Passage</vt:lpstr>
      <vt:lpstr>Verbal Reasoning: Reading Lesson Q15</vt:lpstr>
      <vt:lpstr>Verbal Reasoning: Reading Lesson Q16</vt:lpstr>
      <vt:lpstr>Verbal Reasoning: Reading Lesson Q17</vt:lpstr>
      <vt:lpstr>Verbal Reasoning: Reading Lesson Q18</vt:lpstr>
      <vt:lpstr>Verbal Reasoning: Reading Lesson Q19</vt:lpstr>
      <vt:lpstr>Verbal Reasoning: Reading Lesson Q20</vt:lpstr>
      <vt:lpstr>Verbal Reasoning: Reading Lesson Q21</vt:lpstr>
      <vt:lpstr>Verbal Reasoning: Reading Lesson Q22</vt:lpstr>
      <vt:lpstr>Verbal Reasoning: Reading Lesson Q23</vt:lpstr>
      <vt:lpstr>Verbal Reasoning: Reading Lesson Q24</vt:lpstr>
      <vt:lpstr>Verbal Reasoning: Reading Lesson Q25</vt:lpstr>
      <vt:lpstr>Verbal Reasoning: Reading Lesson Q26</vt:lpstr>
      <vt:lpstr>Verbal Reasoning: Reading Lesson Passage</vt:lpstr>
      <vt:lpstr>Verbal Reasoning: Reading Lesson Passage</vt:lpstr>
      <vt:lpstr>Verbal Reasoning: Reading Lesson Q27</vt:lpstr>
      <vt:lpstr>Verbal Reasoning: Reading Lesson Q28</vt:lpstr>
      <vt:lpstr>Verbal Reasoning: Reading Lesson Q29</vt:lpstr>
      <vt:lpstr>Verbal Reasoning: Reading Lesson Q30</vt:lpstr>
      <vt:lpstr>Verbal Reasoning: Reading Lesson Q31</vt:lpstr>
      <vt:lpstr>Verbal Reasoning: Reading Lesson Q32</vt:lpstr>
      <vt:lpstr>Verbal Reasoning: Reading Lesson Q33</vt:lpstr>
      <vt:lpstr>Verbal Reasoning: Reading Lesson Q34</vt:lpstr>
      <vt:lpstr>Verbal Reasoning: Reading Lesson Passage</vt:lpstr>
      <vt:lpstr>Verbal Reasoning: Reading Lesson Passage</vt:lpstr>
      <vt:lpstr>Verbal Reasoning: Reading Lesson Q35</vt:lpstr>
      <vt:lpstr>Verbal Reasoning: Reading Lesson Q36</vt:lpstr>
      <vt:lpstr>Verbal Reasoning: Reading Lesson Q37</vt:lpstr>
      <vt:lpstr>Verbal Reasoning: Reading Lesson Q38</vt:lpstr>
      <vt:lpstr>Verbal Reasoning: Reading Lesson Q39</vt:lpstr>
      <vt:lpstr>Verbal Reasoning: Reading Lesson Q40</vt:lpstr>
      <vt:lpstr>Verbal Reasoning: Reading Lesson Q41</vt:lpstr>
      <vt:lpstr>Verbal Reasoning: Reading Lesson Q42</vt:lpstr>
      <vt:lpstr>Verbal Reasoning: Reading Lesson Q43</vt:lpstr>
      <vt:lpstr>Verbal Reasoning: Reading Lesson Passage</vt:lpstr>
      <vt:lpstr>Verbal Reasoning: Reading Lesson Passage</vt:lpstr>
      <vt:lpstr>Verbal Reasoning: Reading Lesson Passage</vt:lpstr>
      <vt:lpstr>Verbal Reasoning: Reading Lesson Q44</vt:lpstr>
      <vt:lpstr>Verbal Reasoning: Reading Lesson Q45</vt:lpstr>
      <vt:lpstr>Verbal Reasoning: Reading Lesson Q46</vt:lpstr>
      <vt:lpstr>Verbal Reasoning: Reading Lesson Q47</vt:lpstr>
      <vt:lpstr>Verbal Reasoning: Reading Lesson Q48</vt:lpstr>
      <vt:lpstr>Verbal Reasoning: Reading Lesson Q49</vt:lpstr>
      <vt:lpstr>Verbal Reasoning: Reading Lesson Q50</vt:lpstr>
      <vt:lpstr>Verbal Reasoning: Reading Lesson Passage</vt:lpstr>
      <vt:lpstr>Verbal Reasoning: Reading Lesson Passage</vt:lpstr>
      <vt:lpstr>Verbal Reasoning: Reading Lesson Q51</vt:lpstr>
      <vt:lpstr>Verbal Reasoning: Reading Lesson Q52</vt:lpstr>
      <vt:lpstr>Verbal Reasoning: Reading Lesson Q53</vt:lpstr>
      <vt:lpstr>Verbal Reasoning: Reading Lesson Q54</vt:lpstr>
      <vt:lpstr>Verbal Reasoning: Reading Lesson Q55</vt:lpstr>
      <vt:lpstr>Verbal Reasoning: Reading Lesson Q56</vt:lpstr>
      <vt:lpstr>Verbal Reasoning: Reading Lesson Q57</vt:lpstr>
      <vt:lpstr>Verbal Reasoning: Reading Lesson Passage</vt:lpstr>
      <vt:lpstr>Verbal Reasoning: Reading Lesson Passage</vt:lpstr>
      <vt:lpstr>Verbal Reasoning: Reading Lesson Q58</vt:lpstr>
      <vt:lpstr>Verbal Reasoning: Reading Lesson Q59</vt:lpstr>
      <vt:lpstr>Verbal Reasoning: Reading Lesson Q60</vt:lpstr>
      <vt:lpstr>Verbal Reasoning: Reading Lesson Q61</vt:lpstr>
      <vt:lpstr>Verbal Reasoning: Reading Lesson Q62</vt:lpstr>
      <vt:lpstr>Verbal Reasoning: Reading Lesson Q63</vt:lpstr>
      <vt:lpstr>Verbal Reasoning: Reading Lesson Q64</vt:lpstr>
      <vt:lpstr>Verbal Reasoning: Reading Lesson Q153</vt:lpstr>
      <vt:lpstr>Verbal Reasoning: Reading Lesson Q154</vt:lpstr>
      <vt:lpstr>Verbal Reasoning: Reading Lesson Q163</vt:lpstr>
      <vt:lpstr>Verbal Reasoning: Reading Lesson Q164</vt:lpstr>
      <vt:lpstr>Verbal Reasoning: Reading Lesson Q165</vt:lpstr>
      <vt:lpstr>Verbal Reasoning: Reading Lesson Q166</vt:lpstr>
      <vt:lpstr>Verbal Reasoning: Reading Lesson Q172</vt:lpstr>
      <vt:lpstr>Verbal Reasoning: Reading Lesson Q173</vt:lpstr>
      <vt:lpstr>Verbal Reasoning: Reading Lesson Q174</vt:lpstr>
      <vt:lpstr>Verbal Reasoning: Reading Lesson Q175</vt:lpstr>
      <vt:lpstr>Verbal Reasoning: Reading Lesson Q182</vt:lpstr>
      <vt:lpstr>Verbal Reasoning: Reading Lesson Q183</vt:lpstr>
      <vt:lpstr>Verbal Reasoning: Reading Lesson Q184</vt:lpstr>
      <vt:lpstr>Verbal Reasoning: Reading Lesson Q187</vt:lpstr>
      <vt:lpstr>Verbal Reasoning: Reading Lesson Q188</vt:lpstr>
      <vt:lpstr>Verbal Reasoning: Reading Lesson Q189</vt:lpstr>
      <vt:lpstr>Verbal Reasoning: Reading Lesson Q190</vt:lpstr>
      <vt:lpstr>Verbal Reasoning: Reading Lesson Q191</vt:lpstr>
      <vt:lpstr>Verbal Reasoning: Reading Lesson Q194</vt:lpstr>
      <vt:lpstr>Verbal Reasoning: Reading Lesson Q197</vt:lpstr>
      <vt:lpstr>Quantitative Reasoning: Discrete Quantitative Test Mechanics</vt:lpstr>
      <vt:lpstr>Quantitative Reasoning: Discrete Quantitative Test Mechanics</vt:lpstr>
      <vt:lpstr>Quantitative Reasoning: Discrete Quantitative Test Mechanics</vt:lpstr>
      <vt:lpstr>Quantitative Reasoning: Discrete Quantitative Time Trial Directions</vt:lpstr>
      <vt:lpstr>Quantitative Reasoning: Discrete Quantitative Time Trial Q1</vt:lpstr>
      <vt:lpstr>Quantitative Reasoning: Discrete Quantitative Time Trial Q2</vt:lpstr>
      <vt:lpstr>Quantitative Reasoning: Discrete Quantitative Time Trial Q3</vt:lpstr>
      <vt:lpstr>Quantitative Reasoning: Discrete Quantitative Time Trial Q4</vt:lpstr>
      <vt:lpstr>Quantitative Reasoning: Discrete Quantitative Time Trial Q5</vt:lpstr>
      <vt:lpstr>Quantitative Reasoning: Discrete Quantitative Lesson Directions</vt:lpstr>
      <vt:lpstr>Quantitative Reasoning: Discrete Quantitative Lesson Q1</vt:lpstr>
      <vt:lpstr>Quantitative Reasoning: Discrete Quantitative Lesson Q2</vt:lpstr>
      <vt:lpstr>Quantitative Reasoning: Discrete Quantitative Lesson Q3</vt:lpstr>
      <vt:lpstr>Quantitative Reasoning: Discrete Quantitative Lesson Q4</vt:lpstr>
      <vt:lpstr>Quantitative Reasoning: Discrete Quantitative Lesson Q5</vt:lpstr>
      <vt:lpstr>Quantitative Reasoning: Discrete Quantitative Lesson Q6</vt:lpstr>
      <vt:lpstr>Quantitative Reasoning: Discrete Quantitative Lesson Q7</vt:lpstr>
      <vt:lpstr>Quantitative Reasoning: Discrete Quantitative Lesson Q8</vt:lpstr>
      <vt:lpstr>Quantitative Reasoning: Discrete Quantitative Lesson Q9</vt:lpstr>
      <vt:lpstr>Quantitative Reasoning: Discrete Quantitative Lesson Q10</vt:lpstr>
      <vt:lpstr>Quantitative Reasoning: Discrete Quantitative Lesson Q14</vt:lpstr>
      <vt:lpstr>Quantitative Reasoning: Discrete Quantitative Lesson Q17</vt:lpstr>
      <vt:lpstr>Quantitative Reasoning: Discrete Quantitative Lesson Q20</vt:lpstr>
      <vt:lpstr>Quantitative Reasoning: Discrete Quantitative Lesson Q25</vt:lpstr>
      <vt:lpstr>Quantitative Reasoning: Discrete Quantitative Lesson Q26</vt:lpstr>
      <vt:lpstr>Quantitative Reasoning: Discrete Quantitative Lesson Q31</vt:lpstr>
      <vt:lpstr>Quantitative Reasoning: Discrete Quantitative Lesson Q35</vt:lpstr>
      <vt:lpstr>Quantitative Reasoning: Discrete Quantitative Lesson Q37</vt:lpstr>
      <vt:lpstr>Quantitative Reasoning: Discrete Quantitative Lesson Q38</vt:lpstr>
      <vt:lpstr>Quantitative Reasoning: Discrete Quantitative Lesson Q40</vt:lpstr>
      <vt:lpstr>Quantitative Reasoning: Discrete Quantitative Lesson Q41</vt:lpstr>
      <vt:lpstr>Quantitative Reasoning: Discrete Quantitative Lesson Q42</vt:lpstr>
      <vt:lpstr>Quantitative Reasoning: Discrete Quantitative Lesson Q43</vt:lpstr>
      <vt:lpstr>Quantitative Reasoning: Discrete Quantitative Lesson Q49</vt:lpstr>
      <vt:lpstr>Quantitative Reasoning: Discrete Quantitative Lesson Q51</vt:lpstr>
      <vt:lpstr>Quantitative Reasoning: Discrete Quantitative Lesson Q54</vt:lpstr>
      <vt:lpstr>Quantitative Reasoning: Discrete Quantitative Lesson Q56</vt:lpstr>
      <vt:lpstr>Quantitative Reasoning: Discrete Quantitative Lesson Q59</vt:lpstr>
      <vt:lpstr>Quantitative Reasoning: Discrete Quantitative Lesson Q61</vt:lpstr>
      <vt:lpstr>Quantitative Reasoning: Discrete Quantitative Lesson Q65</vt:lpstr>
      <vt:lpstr>Quantitative Reasoning: Discrete Quantitative Lesson Q72</vt:lpstr>
      <vt:lpstr>Quantitative Reasoning: Discrete Quantitative Lesson Q74</vt:lpstr>
      <vt:lpstr>Quantitative Reasoning: Discrete Quantitative Lesson Q78</vt:lpstr>
      <vt:lpstr>Quantitative Reasoning: Discrete Quantitative Lesson Q82</vt:lpstr>
      <vt:lpstr>Quantitative Reasoning: Discrete Quantitative Lesson Q84</vt:lpstr>
      <vt:lpstr>Quantitative Reasoning: Discrete Quantitative Lesson Q86</vt:lpstr>
      <vt:lpstr>Quantitative Reasoning: Discrete Quantitative Lesson Q87</vt:lpstr>
      <vt:lpstr>Quantitative Reasoning: Discrete Quantitative Lesson Q88</vt:lpstr>
      <vt:lpstr>Quantitative Reasoning: Discrete Quantitative Lesson Q89</vt:lpstr>
      <vt:lpstr>Quantitative Reasoning: Discrete Quantitative Lesson Q91</vt:lpstr>
      <vt:lpstr>Quantitative Reasoning: Discrete Quantitative Lesson Q97</vt:lpstr>
      <vt:lpstr>Quantitative Reasoning: Discrete Quantitative Lesson Q101</vt:lpstr>
      <vt:lpstr>Quantitative Reasoning: Discrete Quantitative Lesson Q105</vt:lpstr>
      <vt:lpstr>Quantitative Reasoning: Discrete Quantitative Lesson Q108</vt:lpstr>
      <vt:lpstr>Quantitative Reasoning: Discrete Quantitative Lesson Q109</vt:lpstr>
      <vt:lpstr>Quantitative Reasoning: Discrete Quantitative Lesson Q119</vt:lpstr>
      <vt:lpstr>Quantitative Reasoning: Discrete Quantitative Lesson Q127</vt:lpstr>
      <vt:lpstr>Quantitative Reasoning: Discrete Quantitative Lesson Q131</vt:lpstr>
      <vt:lpstr>Quantitative Reasoning: Discrete Quantitative Lesson Q133</vt:lpstr>
      <vt:lpstr>Quantitative Reasoning: Discrete Quantitative Lesson Q137</vt:lpstr>
      <vt:lpstr>Quantitative Reasoning: Discrete Quantitative Lesson Q138</vt:lpstr>
      <vt:lpstr>Quantitative Reasoning: Discrete Quantitative Lesson Q139</vt:lpstr>
      <vt:lpstr>Quantitative Reasoning: Discrete Quantitative Lesson Q140</vt:lpstr>
      <vt:lpstr>Quantitative Reasoning: Discrete Quantitative Lesson Q141</vt:lpstr>
      <vt:lpstr>Quantitative Reasoning: Discrete Quantitative Lesson Q142</vt:lpstr>
      <vt:lpstr>Quantitative Reasoning: Discrete Quantitative Lesson Q143</vt:lpstr>
      <vt:lpstr>Quantitative Reasoning: Discrete Quantitative Lesson Q144</vt:lpstr>
      <vt:lpstr>Quantitative Reasoning: Discrete Quantitative Lesson Q147</vt:lpstr>
      <vt:lpstr>Quantitative Reasoning: Discrete Quantitative Lesson Q148</vt:lpstr>
      <vt:lpstr>Quantitative Reasoning: Discrete Quantitative Lesson Q149</vt:lpstr>
      <vt:lpstr>Quantitative Reasoning: Discrete Quantitative Lesson Q150</vt:lpstr>
      <vt:lpstr>Quantitative Reasoning: Numeric Entry  Test Mechanics</vt:lpstr>
      <vt:lpstr>Quantitative Reasoning: Numeric Entry Anatomy Directions</vt:lpstr>
      <vt:lpstr>Quantitative Reasoning: Numeric Entry Anatomy Q1</vt:lpstr>
      <vt:lpstr>Quantitative Reasoning: Numeric Entry Anatomy Q2</vt:lpstr>
      <vt:lpstr>Quantitative Reasoning: Numeric Entry Anatomy Q3</vt:lpstr>
      <vt:lpstr>Quantitative Reasoning: Numeric Entry Anatomy Q4</vt:lpstr>
      <vt:lpstr>Quantitative Reasoning: Numeric Entry Time Trial Directions</vt:lpstr>
      <vt:lpstr>Quantitative Reasoning: Numeric Entry Time Trial Q1</vt:lpstr>
      <vt:lpstr>Quantitative Reasoning: Numeric Entry Time Trial Q2</vt:lpstr>
      <vt:lpstr>Quantitative Reasoning: Numeric Entry Time Trial Q3</vt:lpstr>
      <vt:lpstr>Quantitative Reasoning: Numeric Entry Time Trial Q4</vt:lpstr>
      <vt:lpstr>Quantitative Reasoning: Numeric Entry Time Trial Q5</vt:lpstr>
      <vt:lpstr>Quantitative Reasoning: Numeric Entry Lesson Directions</vt:lpstr>
      <vt:lpstr>Quantitative Reasoning: Numeric Entry Lesson Q1</vt:lpstr>
      <vt:lpstr>Quantitative Reasoning: Numeric Entry Lesson Q3</vt:lpstr>
      <vt:lpstr>Quantitative Reasoning: Numeric Entry Lesson Q4</vt:lpstr>
      <vt:lpstr>Quantitative Reasoning: Numeric Entry Lesson Q5</vt:lpstr>
      <vt:lpstr>Quantitative Reasoning: Numeric Entry Lesson Q6</vt:lpstr>
      <vt:lpstr>Quantitative Reasoning: Numeric Entry Lesson Q20</vt:lpstr>
      <vt:lpstr>Quantitative Reasoning: Numeric Entry Lesson Q21</vt:lpstr>
      <vt:lpstr>Quantitative Reasoning: Numeric Entry Lesson Q22</vt:lpstr>
      <vt:lpstr>Quantitative Reasoning: Numeric Entry Lesson Q23</vt:lpstr>
      <vt:lpstr>Quantitative Reasoning: Numeric Entry Lesson Q24</vt:lpstr>
      <vt:lpstr>Quantitative Reasoning: Numeric Entry Lesson Q25</vt:lpstr>
      <vt:lpstr>Quantitative Reasoning: Numeric Entry Lesson Q26</vt:lpstr>
      <vt:lpstr>Quantitative Reasoning: Numeric Entry Lesson Q27</vt:lpstr>
      <vt:lpstr>Quantitative Reasoning: Numeric Entry Lesson Q28</vt:lpstr>
      <vt:lpstr>Quantitative Reasoning: Numeric Entry Lesson Q29</vt:lpstr>
      <vt:lpstr>Quantitative Reasoning: Numeric Entry Lesson Q30</vt:lpstr>
      <vt:lpstr>Quantitative Reasoning: Numeric Entry Lesson Q31</vt:lpstr>
      <vt:lpstr>Quantitative Reasoning: Numeric Entry Lesson Q32</vt:lpstr>
      <vt:lpstr>Quantitative Reasoning: Numeric Entry Lesson Q33</vt:lpstr>
      <vt:lpstr>Quantitative Reasoning: Numeric Entry Lesson Q34</vt:lpstr>
      <vt:lpstr>Quantitative Reasoning: Numeric Entry Lesson Q35</vt:lpstr>
      <vt:lpstr>Quantitative Reasoning: Numeric Entry Lesson Q36</vt:lpstr>
      <vt:lpstr>Quantitative Reasoning: Numeric Entry Lesson Q37</vt:lpstr>
      <vt:lpstr>Quantitative Reasoning: Numeric Entry Lesson Q38</vt:lpstr>
      <vt:lpstr>Quantitative Reasoning: Numeric Entry Lesson Q39</vt:lpstr>
      <vt:lpstr>Quantitative Reasoning: Numeric Entry Lesson Q40</vt:lpstr>
      <vt:lpstr>Quantitative Reasoning: Numeric Entry Lesson Q41</vt:lpstr>
      <vt:lpstr>Quantitative Reasoning: Numeric Entry Lesson Q42</vt:lpstr>
      <vt:lpstr>Quantitative Reasoning: Numeric Entry Lesson Q43</vt:lpstr>
      <vt:lpstr>Quantitative Reasoning: Numeric Entry Lesson Q44</vt:lpstr>
      <vt:lpstr>Quantitative Reasoning: Numeric Entry Lesson Q45</vt:lpstr>
      <vt:lpstr>Quantitative Reasoning: Comparisons  Test Mechanics</vt:lpstr>
      <vt:lpstr>Quantitative Reasoning: Comparisons Anatomy Directions</vt:lpstr>
      <vt:lpstr>Quantitative Reasoning: Comparisons Anatomy Q1</vt:lpstr>
      <vt:lpstr>Quantitative Reasoning: Comparisons Anatomy Q2</vt:lpstr>
      <vt:lpstr>Quantitative Reasoning: Comparisons Anatomy Q3</vt:lpstr>
      <vt:lpstr>Quantitative Reasoning: Comparisons Anatomy Q4</vt:lpstr>
      <vt:lpstr>Quantitative Reasoning: Comparisons Anatomy Q5</vt:lpstr>
      <vt:lpstr>Quantitative Reasoning: Comparisons Time Trial Directions</vt:lpstr>
      <vt:lpstr>Quantitative Reasoning: Comparisons Time Trial Q1</vt:lpstr>
      <vt:lpstr>Quantitative Reasoning: Comparisons Time Trial Q2</vt:lpstr>
      <vt:lpstr>Quantitative Reasoning: Comparisons Time Trial Q3</vt:lpstr>
      <vt:lpstr>Quantitative Reasoning: Comparisons Time Trial Q4</vt:lpstr>
      <vt:lpstr>Quantitative Reasoning: Comparisons Time Trial Q5</vt:lpstr>
      <vt:lpstr>Quantitative Reasoning: Comparisons Time Trial Q6</vt:lpstr>
      <vt:lpstr>Quantitative Reasoning: Comparisons Time Trial Q7</vt:lpstr>
      <vt:lpstr>Quantitative Reasoning: Comparisons Time Trial Q8</vt:lpstr>
      <vt:lpstr>Quantitative Reasoning: Comparisons Time Trial Q9</vt:lpstr>
      <vt:lpstr>Quantitative Reasoning: Comparisons Time Trial Q10</vt:lpstr>
      <vt:lpstr>Quantitative Reasoning: Comparisons Lesson Directions</vt:lpstr>
      <vt:lpstr>Quantitative Reasoning: Comparisons Lesson Q3</vt:lpstr>
      <vt:lpstr>Quantitative Reasoning: Comparisons Lesson Q7</vt:lpstr>
      <vt:lpstr>Quantitative Reasoning: Comparisons Lesson Q9</vt:lpstr>
      <vt:lpstr>Quantitative Reasoning: Comparisons Lesson Q11</vt:lpstr>
      <vt:lpstr>Quantitative Reasoning: Comparisons Lesson Q15</vt:lpstr>
      <vt:lpstr>Quantitative Reasoning: Comparisons Lesson Q16</vt:lpstr>
      <vt:lpstr>Quantitative Reasoning: Comparisons Lesson Q23</vt:lpstr>
      <vt:lpstr>Quantitative Reasoning: Comparisons Lesson Q24</vt:lpstr>
      <vt:lpstr>Quantitative Reasoning: Comparisons Lesson Q25</vt:lpstr>
      <vt:lpstr>Quantitative Reasoning: Comparisons Lesson Q52</vt:lpstr>
      <vt:lpstr>Quantitative Reasoning: Comparisons Lesson Q59</vt:lpstr>
      <vt:lpstr>Quantitative Reasoning: Comparisons Lesson Q69</vt:lpstr>
      <vt:lpstr>Quantitative Reasoning: Comparisons Lesson Q70</vt:lpstr>
      <vt:lpstr>Quantitative Reasoning: Comparisons Lesson Q71</vt:lpstr>
      <vt:lpstr>Quantitative Reasoning: Comparisons Lesson Q89</vt:lpstr>
      <vt:lpstr>Quantitative Reasoning: Comparisons Lesson Q90</vt:lpstr>
      <vt:lpstr>Quantitative Reasoning: Comparisons Lesson Q100</vt:lpstr>
      <vt:lpstr>Quantitative Reasoning: Comparisons Lesson Q118</vt:lpstr>
      <vt:lpstr>Quantitative Reasoning: Comparisons Lesson Q119</vt:lpstr>
      <vt:lpstr>Quantitative Reasoning: Comparisons Lesson Q120</vt:lpstr>
      <vt:lpstr>Quantitative Reasoning: Comparisons Lesson Q121</vt:lpstr>
      <vt:lpstr>Quantitative Reasoning: Comparisons Lesson Q124</vt:lpstr>
      <vt:lpstr>Quantitative Reasoning: Comparisons Lesson Q127</vt:lpstr>
      <vt:lpstr>Quantitative Reasoning: Comparisons Lesson Q132</vt:lpstr>
      <vt:lpstr>Quantitative Reasoning: Comparisons Lesson Q133</vt:lpstr>
      <vt:lpstr>Quantitative Reasoning: Comparisons Lesson Q134</vt:lpstr>
      <vt:lpstr>Quantitative Reasoning: Comparisons Lesson Q135</vt:lpstr>
      <vt:lpstr>Quantitative Reasoning: Comparisons Lesson Q139</vt:lpstr>
      <vt:lpstr>Quantitative Reasoning: Comparisons Lesson Q146</vt:lpstr>
      <vt:lpstr>Quantitative Reasoning: Comparisons Lesson Q148</vt:lpstr>
      <vt:lpstr>Quantitative Reasoning: Comparisons Lesson Q149</vt:lpstr>
      <vt:lpstr>Quantitative Reasoning: Comparisons Lesson Q150</vt:lpstr>
      <vt:lpstr>Quantitative Reasoning:  Data Interpretation  Test Mechanics</vt:lpstr>
      <vt:lpstr>Quantitative Reasoning: Data Interpretation Anatomy Directions</vt:lpstr>
      <vt:lpstr>Quantitative Reasoning: Data Interpretation Anatomy Q1</vt:lpstr>
      <vt:lpstr>Quantitative Reasoning: Data Interpretation Anatomy Q2</vt:lpstr>
      <vt:lpstr>Quantitative Reasoning: Data Interpretation Anatomy Q3</vt:lpstr>
      <vt:lpstr>Quantitative Reasoning: Data Interpretation Time Trial Directions</vt:lpstr>
      <vt:lpstr>Quantitative Reasoning: Data Interpretation Time Trial Q1</vt:lpstr>
      <vt:lpstr>Quantitative Reasoning: Data Interpretation Time Trial Q2</vt:lpstr>
      <vt:lpstr>Quantitative Reasoning: Data Interpretation Time Trial Q3</vt:lpstr>
      <vt:lpstr>Quantitative Reasoning: Data Interpretation Time Trial Q4</vt:lpstr>
      <vt:lpstr>Quantitative Reasoning: Data Interpretation Time Trial Q5</vt:lpstr>
      <vt:lpstr>Quantitative Reasoning: Data Interpretation Lesson Directions</vt:lpstr>
      <vt:lpstr>Quantitative Reasoning: Data Interpretation Lesson Item Q1-Q4</vt:lpstr>
      <vt:lpstr>Quantitative Reasoning: Data Interpretation Lesson Q1</vt:lpstr>
      <vt:lpstr>Quantitative Reasoning: Data Interpretation Lesson Q2</vt:lpstr>
      <vt:lpstr>Quantitative Reasoning: Data Interpretation Lesson Q3</vt:lpstr>
      <vt:lpstr>Quantitative Reasoning: Data Interpretation Lesson Q4</vt:lpstr>
      <vt:lpstr>Quantitative Reasoning: Data Interpretation Lesson Item Q5-Q9</vt:lpstr>
      <vt:lpstr>Quantitative Reasoning: Data Interpretation Lesson Q8</vt:lpstr>
      <vt:lpstr>Quantitative Reasoning: Data Interpretation Lesson Q9</vt:lpstr>
      <vt:lpstr>Quantitative Reasoning: Data Interpretation Lesson Q10</vt:lpstr>
      <vt:lpstr>Quantitative Reasoning: Data Interpretation Lesson Item Q22-Q24</vt:lpstr>
      <vt:lpstr>Quantitative Reasoning: Data Interpretation Lesson Q22</vt:lpstr>
      <vt:lpstr>Quantitative Reasoning: Data Interpretation Lesson Q23</vt:lpstr>
      <vt:lpstr>Quantitative Reasoning: Data Interpretation Lesson Q24</vt:lpstr>
      <vt:lpstr>Quantitative Reasoning: Data Interpretation Lesson Item Q36-Q38</vt:lpstr>
      <vt:lpstr>Quantitative Reasoning: Data Interpretation Lesson Q36</vt:lpstr>
      <vt:lpstr>Quantitative Reasoning: Data Interpretation Lesson Q37</vt:lpstr>
      <vt:lpstr>Quantitative Reasoning: Data Interpretation Lesson Q38</vt:lpstr>
      <vt:lpstr>Quantitative Reasoning: Data Interpretation Lesson Item Q39-Q43</vt:lpstr>
      <vt:lpstr>Quantitative Reasoning: Data Interpretation Lesson Q39</vt:lpstr>
      <vt:lpstr>Quantitative Reasoning: Data Interpretation Lesson Q40</vt:lpstr>
      <vt:lpstr>Quantitative Reasoning: Data Interpretation Lesson Q41</vt:lpstr>
      <vt:lpstr>Quantitative Reasoning: Data Interpretation Lesson Q42</vt:lpstr>
      <vt:lpstr>Quantitative Reasoning: Data Interpretation Lesson Q43</vt:lpstr>
      <vt:lpstr>Quantitative Reasoning: Data Interpretation Lesson Item Q60-Q62</vt:lpstr>
      <vt:lpstr>Quantitative Reasoning: Data Interpretation Lesson Q60</vt:lpstr>
      <vt:lpstr>Quantitative Reasoning: Data Interpretation Lesson Q61</vt:lpstr>
      <vt:lpstr>Quantitative Reasoning: Data Interpretation Lesson Q62</vt:lpstr>
      <vt:lpstr>Quantitative Reasoning: Data Interpretation Lesson Item Q63-Q64</vt:lpstr>
      <vt:lpstr>Quantitative Reasoning: Data Interpretation Lesson Q63</vt:lpstr>
      <vt:lpstr>Quantitative Reasoning: Data Interpretation Lesson Q64</vt:lpstr>
      <vt:lpstr>Quantitative Reasoning: Data Interpretation Lesson Item Q65-Q66</vt:lpstr>
      <vt:lpstr>Quantitative Reasoning: Data Interpretation Lesson Q65</vt:lpstr>
      <vt:lpstr>Quantitative Reasoning: Data Interpretation Lesson Item Q70-Q72</vt:lpstr>
      <vt:lpstr>Quantitative Reasoning: Data Interpretation Lesson Q70</vt:lpstr>
      <vt:lpstr>Quantitative Reasoning: Data Interpretation Lesson Q71</vt:lpstr>
      <vt:lpstr>Quantitative Reasoning: Data Interpretation Lesson Q72</vt:lpstr>
      <vt:lpstr>Quantitative Reasoning: Data Interpretation Lesson Q73</vt:lpstr>
      <vt:lpstr>Analytical Writing  Test Mechanics</vt:lpstr>
      <vt:lpstr>Analytical Writing Anatomy</vt:lpstr>
      <vt:lpstr>Analytical Writing Anatomy</vt:lpstr>
      <vt:lpstr>Analytical Writing Anatomy</vt:lpstr>
      <vt:lpstr>Analytical Writing Anatomy</vt:lpstr>
      <vt:lpstr>Analytical Writing Anatomy</vt:lpstr>
      <vt:lpstr>Analytical Writing Anatomy</vt:lpstr>
      <vt:lpstr>Analytical Writing Anatomy</vt:lpstr>
      <vt:lpstr>Analytical Writing Lesson Directions</vt:lpstr>
      <vt:lpstr>Analytical Writing Lesson Q1</vt:lpstr>
      <vt:lpstr>Analytical Writing Lesson Q2</vt:lpstr>
      <vt:lpstr>Analytical Writing Lesson Q3</vt:lpstr>
      <vt:lpstr>Analytical Writing Lesson Q4</vt:lpstr>
      <vt:lpstr>Analytical Writing Lesson Q5</vt:lpstr>
      <vt:lpstr>Analytical Writing Lesson Q6</vt:lpstr>
      <vt:lpstr>Analytical Writing Lesson Q7</vt:lpstr>
      <vt:lpstr>Analytical Writing Lesson Q8</vt:lpstr>
      <vt:lpstr>Analytical Writing Lesson Q9</vt:lpstr>
      <vt:lpstr>Analytical Writing Lesson Q10</vt:lpstr>
      <vt:lpstr>Analytical Writing Lesson Q11</vt:lpstr>
      <vt:lpstr>Analytical Writing Lesson Q12</vt:lpstr>
      <vt:lpstr>Analytical Writing Lesson Q13</vt:lpstr>
      <vt:lpstr>Analytical Writing Lesson Q14</vt:lpstr>
      <vt:lpstr>Analytical Writing Lesson Q15</vt:lpstr>
      <vt:lpstr>Analytical Writing Lesson Q16</vt:lpstr>
      <vt:lpstr>Analytical Writing Lesson Q17</vt:lpstr>
      <vt:lpstr>Analytical Writing Lesson Q18</vt:lpstr>
      <vt:lpstr>Analytical Writing Lesson Q19</vt:lpstr>
      <vt:lpstr>Analytical Writing Lesson Q20</vt:lpstr>
      <vt:lpstr>Analytical Writing Lesson Q36</vt:lpstr>
      <vt:lpstr>Analytical Writing Concepts</vt:lpstr>
      <vt:lpstr>Analytical Writing Concepts</vt:lpstr>
      <vt:lpstr>Analytical Writing Strategies Q37</vt:lpstr>
      <vt:lpstr>Analytical Writing Strategies Q38</vt:lpstr>
      <vt:lpstr>Analytical Writing Strategies Q39</vt:lpstr>
      <vt:lpstr>Analytical Writing Strategies Q40</vt:lpstr>
      <vt:lpstr>Analytical Writing Strategies Q41</vt:lpstr>
      <vt:lpstr>Analytical Writing Strategies Q42</vt:lpstr>
      <vt:lpstr>Analytical Writing Strategies Q43</vt:lpstr>
      <vt:lpstr>Analytical Writing Strategies Q44</vt:lpstr>
      <vt:lpstr>Analytical Writing Strategies Q45</vt:lpstr>
      <vt:lpstr>Analytical Writing Strategies Q46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Tu</dc:creator>
  <cp:lastModifiedBy>Hannah Mueller</cp:lastModifiedBy>
  <cp:revision>10</cp:revision>
  <dcterms:created xsi:type="dcterms:W3CDTF">2013-06-16T21:50:57Z</dcterms:created>
  <dcterms:modified xsi:type="dcterms:W3CDTF">2013-07-01T22:07:42Z</dcterms:modified>
</cp:coreProperties>
</file>