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ppt/notesSlides/notesSlide445.xml" ContentType="application/vnd.openxmlformats-officedocument.presentationml.notesSlide+xml"/>
  <Override PartName="/ppt/notesSlides/notesSlide446.xml" ContentType="application/vnd.openxmlformats-officedocument.presentationml.notesSlide+xml"/>
  <Override PartName="/ppt/notesSlides/notesSlide447.xml" ContentType="application/vnd.openxmlformats-officedocument.presentationml.notesSlide+xml"/>
  <Override PartName="/ppt/notesSlides/notesSlide448.xml" ContentType="application/vnd.openxmlformats-officedocument.presentationml.notesSlide+xml"/>
  <Override PartName="/ppt/notesSlides/notesSlide449.xml" ContentType="application/vnd.openxmlformats-officedocument.presentationml.notesSlide+xml"/>
  <Override PartName="/ppt/notesSlides/notesSlide450.xml" ContentType="application/vnd.openxmlformats-officedocument.presentationml.notesSlide+xml"/>
  <Override PartName="/ppt/notesSlides/notesSlide451.xml" ContentType="application/vnd.openxmlformats-officedocument.presentationml.notesSlide+xml"/>
  <Override PartName="/ppt/notesSlides/notesSlide452.xml" ContentType="application/vnd.openxmlformats-officedocument.presentationml.notesSlide+xml"/>
  <Override PartName="/ppt/notesSlides/notesSlide453.xml" ContentType="application/vnd.openxmlformats-officedocument.presentationml.notesSlide+xml"/>
  <Override PartName="/ppt/notesSlides/notesSlide454.xml" ContentType="application/vnd.openxmlformats-officedocument.presentationml.notesSlide+xml"/>
  <Override PartName="/ppt/notesSlides/notesSlide455.xml" ContentType="application/vnd.openxmlformats-officedocument.presentationml.notesSlide+xml"/>
  <Override PartName="/ppt/notesSlides/notesSlide456.xml" ContentType="application/vnd.openxmlformats-officedocument.presentationml.notesSlide+xml"/>
  <Override PartName="/ppt/notesSlides/notesSlide457.xml" ContentType="application/vnd.openxmlformats-officedocument.presentationml.notesSlide+xml"/>
  <Override PartName="/ppt/notesSlides/notesSlide458.xml" ContentType="application/vnd.openxmlformats-officedocument.presentationml.notesSlide+xml"/>
  <Override PartName="/ppt/notesSlides/notesSlide459.xml" ContentType="application/vnd.openxmlformats-officedocument.presentationml.notesSlide+xml"/>
  <Override PartName="/ppt/notesSlides/notesSlide460.xml" ContentType="application/vnd.openxmlformats-officedocument.presentationml.notesSlide+xml"/>
  <Override PartName="/ppt/notesSlides/notesSlide461.xml" ContentType="application/vnd.openxmlformats-officedocument.presentationml.notesSlide+xml"/>
  <Override PartName="/ppt/notesSlides/notesSlide462.xml" ContentType="application/vnd.openxmlformats-officedocument.presentationml.notesSlide+xml"/>
  <Override PartName="/ppt/notesSlides/notesSlide463.xml" ContentType="application/vnd.openxmlformats-officedocument.presentationml.notesSlide+xml"/>
  <Override PartName="/ppt/notesSlides/notesSlide464.xml" ContentType="application/vnd.openxmlformats-officedocument.presentationml.notesSlide+xml"/>
  <Override PartName="/ppt/notesSlides/notesSlide465.xml" ContentType="application/vnd.openxmlformats-officedocument.presentationml.notesSlide+xml"/>
  <Override PartName="/ppt/notesSlides/notesSlide466.xml" ContentType="application/vnd.openxmlformats-officedocument.presentationml.notesSlide+xml"/>
  <Override PartName="/ppt/notesSlides/notesSlide467.xml" ContentType="application/vnd.openxmlformats-officedocument.presentationml.notesSlide+xml"/>
  <Override PartName="/ppt/notesSlides/notesSlide468.xml" ContentType="application/vnd.openxmlformats-officedocument.presentationml.notesSlide+xml"/>
  <Override PartName="/ppt/notesSlides/notesSlide469.xml" ContentType="application/vnd.openxmlformats-officedocument.presentationml.notesSlide+xml"/>
  <Override PartName="/ppt/notesSlides/notesSlide470.xml" ContentType="application/vnd.openxmlformats-officedocument.presentationml.notesSlide+xml"/>
  <Override PartName="/ppt/notesSlides/notesSlide471.xml" ContentType="application/vnd.openxmlformats-officedocument.presentationml.notesSlide+xml"/>
  <Override PartName="/ppt/notesSlides/notesSlide472.xml" ContentType="application/vnd.openxmlformats-officedocument.presentationml.notesSlide+xml"/>
  <Override PartName="/ppt/notesSlides/notesSlide473.xml" ContentType="application/vnd.openxmlformats-officedocument.presentationml.notesSlide+xml"/>
  <Override PartName="/ppt/notesSlides/notesSlide474.xml" ContentType="application/vnd.openxmlformats-officedocument.presentationml.notesSlide+xml"/>
  <Override PartName="/ppt/notesSlides/notesSlide475.xml" ContentType="application/vnd.openxmlformats-officedocument.presentationml.notesSlide+xml"/>
  <Override PartName="/ppt/notesSlides/notesSlide476.xml" ContentType="application/vnd.openxmlformats-officedocument.presentationml.notesSlide+xml"/>
  <Override PartName="/ppt/notesSlides/notesSlide477.xml" ContentType="application/vnd.openxmlformats-officedocument.presentationml.notesSlide+xml"/>
  <Override PartName="/ppt/notesSlides/notesSlide478.xml" ContentType="application/vnd.openxmlformats-officedocument.presentationml.notesSlide+xml"/>
  <Override PartName="/ppt/notesSlides/notesSlide479.xml" ContentType="application/vnd.openxmlformats-officedocument.presentationml.notesSlide+xml"/>
  <Override PartName="/ppt/notesSlides/notesSlide480.xml" ContentType="application/vnd.openxmlformats-officedocument.presentationml.notesSlide+xml"/>
  <Override PartName="/ppt/notesSlides/notesSlide481.xml" ContentType="application/vnd.openxmlformats-officedocument.presentationml.notesSlide+xml"/>
  <Override PartName="/ppt/notesSlides/notesSlide482.xml" ContentType="application/vnd.openxmlformats-officedocument.presentationml.notesSlide+xml"/>
  <Override PartName="/ppt/notesSlides/notesSlide483.xml" ContentType="application/vnd.openxmlformats-officedocument.presentationml.notesSlide+xml"/>
  <Override PartName="/ppt/notesSlides/notesSlide484.xml" ContentType="application/vnd.openxmlformats-officedocument.presentationml.notesSlide+xml"/>
  <Override PartName="/ppt/notesSlides/notesSlide485.xml" ContentType="application/vnd.openxmlformats-officedocument.presentationml.notesSlide+xml"/>
  <Override PartName="/ppt/notesSlides/notesSlide486.xml" ContentType="application/vnd.openxmlformats-officedocument.presentationml.notesSlide+xml"/>
  <Override PartName="/ppt/notesSlides/notesSlide487.xml" ContentType="application/vnd.openxmlformats-officedocument.presentationml.notesSlide+xml"/>
  <Override PartName="/ppt/notesSlides/notesSlide488.xml" ContentType="application/vnd.openxmlformats-officedocument.presentationml.notesSlide+xml"/>
  <Override PartName="/ppt/notesSlides/notesSlide489.xml" ContentType="application/vnd.openxmlformats-officedocument.presentationml.notesSlide+xml"/>
  <Override PartName="/ppt/notesSlides/notesSlide490.xml" ContentType="application/vnd.openxmlformats-officedocument.presentationml.notesSlide+xml"/>
  <Override PartName="/ppt/notesSlides/notesSlide491.xml" ContentType="application/vnd.openxmlformats-officedocument.presentationml.notesSlide+xml"/>
  <Override PartName="/ppt/notesSlides/notesSlide492.xml" ContentType="application/vnd.openxmlformats-officedocument.presentationml.notesSlide+xml"/>
  <Override PartName="/ppt/notesSlides/notesSlide493.xml" ContentType="application/vnd.openxmlformats-officedocument.presentationml.notesSlide+xml"/>
  <Override PartName="/ppt/notesSlides/notesSlide494.xml" ContentType="application/vnd.openxmlformats-officedocument.presentationml.notesSlide+xml"/>
  <Override PartName="/ppt/notesSlides/notesSlide495.xml" ContentType="application/vnd.openxmlformats-officedocument.presentationml.notesSlide+xml"/>
  <Override PartName="/ppt/notesSlides/notesSlide496.xml" ContentType="application/vnd.openxmlformats-officedocument.presentationml.notesSlide+xml"/>
  <Override PartName="/ppt/notesSlides/notesSlide497.xml" ContentType="application/vnd.openxmlformats-officedocument.presentationml.notesSlide+xml"/>
  <Override PartName="/ppt/notesSlides/notesSlide498.xml" ContentType="application/vnd.openxmlformats-officedocument.presentationml.notesSlide+xml"/>
  <Override PartName="/ppt/notesSlides/notesSlide499.xml" ContentType="application/vnd.openxmlformats-officedocument.presentationml.notesSlide+xml"/>
  <Override PartName="/ppt/notesSlides/notesSlide500.xml" ContentType="application/vnd.openxmlformats-officedocument.presentationml.notesSlide+xml"/>
  <Override PartName="/ppt/notesSlides/notesSlide501.xml" ContentType="application/vnd.openxmlformats-officedocument.presentationml.notesSlide+xml"/>
  <Override PartName="/ppt/notesSlides/notesSlide502.xml" ContentType="application/vnd.openxmlformats-officedocument.presentationml.notesSlide+xml"/>
  <Override PartName="/ppt/notesSlides/notesSlide503.xml" ContentType="application/vnd.openxmlformats-officedocument.presentationml.notesSlide+xml"/>
  <Override PartName="/ppt/notesSlides/notesSlide504.xml" ContentType="application/vnd.openxmlformats-officedocument.presentationml.notesSlide+xml"/>
  <Override PartName="/ppt/notesSlides/notesSlide505.xml" ContentType="application/vnd.openxmlformats-officedocument.presentationml.notesSlide+xml"/>
  <Override PartName="/ppt/notesSlides/notesSlide506.xml" ContentType="application/vnd.openxmlformats-officedocument.presentationml.notesSlide+xml"/>
  <Override PartName="/ppt/notesSlides/notesSlide507.xml" ContentType="application/vnd.openxmlformats-officedocument.presentationml.notesSlide+xml"/>
  <Override PartName="/ppt/notesSlides/notesSlide508.xml" ContentType="application/vnd.openxmlformats-officedocument.presentationml.notesSlide+xml"/>
  <Override PartName="/ppt/notesSlides/notesSlide509.xml" ContentType="application/vnd.openxmlformats-officedocument.presentationml.notesSlide+xml"/>
  <Override PartName="/ppt/notesSlides/notesSlide510.xml" ContentType="application/vnd.openxmlformats-officedocument.presentationml.notesSlide+xml"/>
  <Override PartName="/ppt/notesSlides/notesSlide511.xml" ContentType="application/vnd.openxmlformats-officedocument.presentationml.notesSlide+xml"/>
  <Override PartName="/ppt/notesSlides/notesSlide512.xml" ContentType="application/vnd.openxmlformats-officedocument.presentationml.notesSlide+xml"/>
  <Override PartName="/ppt/notesSlides/notesSlide513.xml" ContentType="application/vnd.openxmlformats-officedocument.presentationml.notesSlide+xml"/>
  <Override PartName="/ppt/notesSlides/notesSlide514.xml" ContentType="application/vnd.openxmlformats-officedocument.presentationml.notesSlide+xml"/>
  <Override PartName="/ppt/notesSlides/notesSlide515.xml" ContentType="application/vnd.openxmlformats-officedocument.presentationml.notesSlide+xml"/>
  <Override PartName="/ppt/notesSlides/notesSlide516.xml" ContentType="application/vnd.openxmlformats-officedocument.presentationml.notesSlide+xml"/>
  <Override PartName="/ppt/notesSlides/notesSlide517.xml" ContentType="application/vnd.openxmlformats-officedocument.presentationml.notesSlide+xml"/>
  <Override PartName="/ppt/notesSlides/notesSlide518.xml" ContentType="application/vnd.openxmlformats-officedocument.presentationml.notesSlide+xml"/>
  <Override PartName="/ppt/notesSlides/notesSlide5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74" r:id="rId2"/>
    <p:sldMasterId id="2147483678" r:id="rId3"/>
    <p:sldMasterId id="2147483684" r:id="rId4"/>
    <p:sldMasterId id="2147483686" r:id="rId5"/>
    <p:sldMasterId id="2147483688" r:id="rId6"/>
    <p:sldMasterId id="2147483680" r:id="rId7"/>
    <p:sldMasterId id="2147483682" r:id="rId8"/>
  </p:sldMasterIdLst>
  <p:notesMasterIdLst>
    <p:notesMasterId r:id="rId530"/>
  </p:notesMasterIdLst>
  <p:sldIdLst>
    <p:sldId id="689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712" r:id="rId32"/>
    <p:sldId id="713" r:id="rId33"/>
    <p:sldId id="714" r:id="rId34"/>
    <p:sldId id="715" r:id="rId35"/>
    <p:sldId id="716" r:id="rId36"/>
    <p:sldId id="717" r:id="rId37"/>
    <p:sldId id="718" r:id="rId38"/>
    <p:sldId id="719" r:id="rId39"/>
    <p:sldId id="720" r:id="rId40"/>
    <p:sldId id="721" r:id="rId41"/>
    <p:sldId id="722" r:id="rId42"/>
    <p:sldId id="723" r:id="rId43"/>
    <p:sldId id="724" r:id="rId44"/>
    <p:sldId id="725" r:id="rId45"/>
    <p:sldId id="726" r:id="rId46"/>
    <p:sldId id="727" r:id="rId47"/>
    <p:sldId id="728" r:id="rId48"/>
    <p:sldId id="729" r:id="rId49"/>
    <p:sldId id="730" r:id="rId50"/>
    <p:sldId id="731" r:id="rId51"/>
    <p:sldId id="732" r:id="rId52"/>
    <p:sldId id="733" r:id="rId53"/>
    <p:sldId id="734" r:id="rId54"/>
    <p:sldId id="735" r:id="rId55"/>
    <p:sldId id="736" r:id="rId56"/>
    <p:sldId id="737" r:id="rId57"/>
    <p:sldId id="738" r:id="rId58"/>
    <p:sldId id="739" r:id="rId59"/>
    <p:sldId id="740" r:id="rId60"/>
    <p:sldId id="741" r:id="rId61"/>
    <p:sldId id="742" r:id="rId62"/>
    <p:sldId id="743" r:id="rId63"/>
    <p:sldId id="744" r:id="rId64"/>
    <p:sldId id="745" r:id="rId65"/>
    <p:sldId id="746" r:id="rId66"/>
    <p:sldId id="747" r:id="rId67"/>
    <p:sldId id="748" r:id="rId68"/>
    <p:sldId id="749" r:id="rId69"/>
    <p:sldId id="750" r:id="rId70"/>
    <p:sldId id="751" r:id="rId71"/>
    <p:sldId id="752" r:id="rId72"/>
    <p:sldId id="753" r:id="rId73"/>
    <p:sldId id="754" r:id="rId74"/>
    <p:sldId id="755" r:id="rId75"/>
    <p:sldId id="756" r:id="rId76"/>
    <p:sldId id="757" r:id="rId77"/>
    <p:sldId id="758" r:id="rId78"/>
    <p:sldId id="759" r:id="rId79"/>
    <p:sldId id="760" r:id="rId80"/>
    <p:sldId id="761" r:id="rId81"/>
    <p:sldId id="762" r:id="rId82"/>
    <p:sldId id="763" r:id="rId83"/>
    <p:sldId id="764" r:id="rId84"/>
    <p:sldId id="765" r:id="rId85"/>
    <p:sldId id="766" r:id="rId86"/>
    <p:sldId id="767" r:id="rId87"/>
    <p:sldId id="768" r:id="rId88"/>
    <p:sldId id="769" r:id="rId89"/>
    <p:sldId id="770" r:id="rId90"/>
    <p:sldId id="771" r:id="rId91"/>
    <p:sldId id="772" r:id="rId92"/>
    <p:sldId id="773" r:id="rId93"/>
    <p:sldId id="774" r:id="rId94"/>
    <p:sldId id="775" r:id="rId95"/>
    <p:sldId id="776" r:id="rId96"/>
    <p:sldId id="777" r:id="rId97"/>
    <p:sldId id="778" r:id="rId98"/>
    <p:sldId id="779" r:id="rId99"/>
    <p:sldId id="780" r:id="rId100"/>
    <p:sldId id="781" r:id="rId101"/>
    <p:sldId id="782" r:id="rId102"/>
    <p:sldId id="783" r:id="rId103"/>
    <p:sldId id="784" r:id="rId104"/>
    <p:sldId id="785" r:id="rId105"/>
    <p:sldId id="786" r:id="rId106"/>
    <p:sldId id="787" r:id="rId107"/>
    <p:sldId id="788" r:id="rId108"/>
    <p:sldId id="789" r:id="rId109"/>
    <p:sldId id="790" r:id="rId110"/>
    <p:sldId id="791" r:id="rId111"/>
    <p:sldId id="792" r:id="rId112"/>
    <p:sldId id="793" r:id="rId113"/>
    <p:sldId id="794" r:id="rId114"/>
    <p:sldId id="795" r:id="rId115"/>
    <p:sldId id="796" r:id="rId116"/>
    <p:sldId id="797" r:id="rId117"/>
    <p:sldId id="798" r:id="rId118"/>
    <p:sldId id="799" r:id="rId119"/>
    <p:sldId id="800" r:id="rId120"/>
    <p:sldId id="801" r:id="rId121"/>
    <p:sldId id="802" r:id="rId122"/>
    <p:sldId id="803" r:id="rId123"/>
    <p:sldId id="804" r:id="rId124"/>
    <p:sldId id="805" r:id="rId125"/>
    <p:sldId id="806" r:id="rId126"/>
    <p:sldId id="807" r:id="rId127"/>
    <p:sldId id="808" r:id="rId128"/>
    <p:sldId id="809" r:id="rId129"/>
    <p:sldId id="810" r:id="rId130"/>
    <p:sldId id="811" r:id="rId131"/>
    <p:sldId id="812" r:id="rId132"/>
    <p:sldId id="813" r:id="rId133"/>
    <p:sldId id="814" r:id="rId134"/>
    <p:sldId id="815" r:id="rId135"/>
    <p:sldId id="816" r:id="rId136"/>
    <p:sldId id="817" r:id="rId137"/>
    <p:sldId id="818" r:id="rId138"/>
    <p:sldId id="819" r:id="rId139"/>
    <p:sldId id="820" r:id="rId140"/>
    <p:sldId id="821" r:id="rId141"/>
    <p:sldId id="822" r:id="rId142"/>
    <p:sldId id="823" r:id="rId143"/>
    <p:sldId id="824" r:id="rId144"/>
    <p:sldId id="825" r:id="rId145"/>
    <p:sldId id="826" r:id="rId146"/>
    <p:sldId id="827" r:id="rId147"/>
    <p:sldId id="828" r:id="rId148"/>
    <p:sldId id="829" r:id="rId149"/>
    <p:sldId id="830" r:id="rId150"/>
    <p:sldId id="831" r:id="rId151"/>
    <p:sldId id="832" r:id="rId152"/>
    <p:sldId id="833" r:id="rId153"/>
    <p:sldId id="834" r:id="rId154"/>
    <p:sldId id="835" r:id="rId155"/>
    <p:sldId id="836" r:id="rId156"/>
    <p:sldId id="837" r:id="rId157"/>
    <p:sldId id="838" r:id="rId158"/>
    <p:sldId id="839" r:id="rId159"/>
    <p:sldId id="840" r:id="rId160"/>
    <p:sldId id="841" r:id="rId161"/>
    <p:sldId id="842" r:id="rId162"/>
    <p:sldId id="843" r:id="rId163"/>
    <p:sldId id="844" r:id="rId164"/>
    <p:sldId id="845" r:id="rId165"/>
    <p:sldId id="846" r:id="rId166"/>
    <p:sldId id="847" r:id="rId167"/>
    <p:sldId id="848" r:id="rId168"/>
    <p:sldId id="849" r:id="rId169"/>
    <p:sldId id="850" r:id="rId170"/>
    <p:sldId id="851" r:id="rId171"/>
    <p:sldId id="852" r:id="rId172"/>
    <p:sldId id="853" r:id="rId173"/>
    <p:sldId id="854" r:id="rId174"/>
    <p:sldId id="855" r:id="rId175"/>
    <p:sldId id="856" r:id="rId176"/>
    <p:sldId id="857" r:id="rId177"/>
    <p:sldId id="858" r:id="rId178"/>
    <p:sldId id="859" r:id="rId179"/>
    <p:sldId id="860" r:id="rId180"/>
    <p:sldId id="861" r:id="rId181"/>
    <p:sldId id="862" r:id="rId182"/>
    <p:sldId id="863" r:id="rId183"/>
    <p:sldId id="864" r:id="rId184"/>
    <p:sldId id="865" r:id="rId185"/>
    <p:sldId id="866" r:id="rId186"/>
    <p:sldId id="867" r:id="rId187"/>
    <p:sldId id="868" r:id="rId188"/>
    <p:sldId id="869" r:id="rId189"/>
    <p:sldId id="870" r:id="rId190"/>
    <p:sldId id="871" r:id="rId191"/>
    <p:sldId id="872" r:id="rId192"/>
    <p:sldId id="873" r:id="rId193"/>
    <p:sldId id="874" r:id="rId194"/>
    <p:sldId id="875" r:id="rId195"/>
    <p:sldId id="876" r:id="rId196"/>
    <p:sldId id="877" r:id="rId197"/>
    <p:sldId id="878" r:id="rId198"/>
    <p:sldId id="879" r:id="rId199"/>
    <p:sldId id="880" r:id="rId200"/>
    <p:sldId id="881" r:id="rId201"/>
    <p:sldId id="882" r:id="rId202"/>
    <p:sldId id="883" r:id="rId203"/>
    <p:sldId id="884" r:id="rId204"/>
    <p:sldId id="885" r:id="rId205"/>
    <p:sldId id="886" r:id="rId206"/>
    <p:sldId id="887" r:id="rId207"/>
    <p:sldId id="888" r:id="rId208"/>
    <p:sldId id="889" r:id="rId209"/>
    <p:sldId id="890" r:id="rId210"/>
    <p:sldId id="891" r:id="rId211"/>
    <p:sldId id="892" r:id="rId212"/>
    <p:sldId id="893" r:id="rId213"/>
    <p:sldId id="894" r:id="rId214"/>
    <p:sldId id="895" r:id="rId215"/>
    <p:sldId id="896" r:id="rId216"/>
    <p:sldId id="897" r:id="rId217"/>
    <p:sldId id="898" r:id="rId218"/>
    <p:sldId id="899" r:id="rId219"/>
    <p:sldId id="900" r:id="rId220"/>
    <p:sldId id="901" r:id="rId221"/>
    <p:sldId id="902" r:id="rId222"/>
    <p:sldId id="903" r:id="rId223"/>
    <p:sldId id="904" r:id="rId224"/>
    <p:sldId id="905" r:id="rId225"/>
    <p:sldId id="906" r:id="rId226"/>
    <p:sldId id="907" r:id="rId227"/>
    <p:sldId id="908" r:id="rId228"/>
    <p:sldId id="909" r:id="rId229"/>
    <p:sldId id="910" r:id="rId230"/>
    <p:sldId id="911" r:id="rId231"/>
    <p:sldId id="912" r:id="rId232"/>
    <p:sldId id="913" r:id="rId233"/>
    <p:sldId id="914" r:id="rId234"/>
    <p:sldId id="915" r:id="rId235"/>
    <p:sldId id="916" r:id="rId236"/>
    <p:sldId id="917" r:id="rId237"/>
    <p:sldId id="918" r:id="rId238"/>
    <p:sldId id="919" r:id="rId239"/>
    <p:sldId id="920" r:id="rId240"/>
    <p:sldId id="921" r:id="rId241"/>
    <p:sldId id="922" r:id="rId242"/>
    <p:sldId id="923" r:id="rId243"/>
    <p:sldId id="924" r:id="rId244"/>
    <p:sldId id="925" r:id="rId245"/>
    <p:sldId id="926" r:id="rId246"/>
    <p:sldId id="927" r:id="rId247"/>
    <p:sldId id="928" r:id="rId248"/>
    <p:sldId id="929" r:id="rId249"/>
    <p:sldId id="930" r:id="rId250"/>
    <p:sldId id="931" r:id="rId251"/>
    <p:sldId id="932" r:id="rId252"/>
    <p:sldId id="933" r:id="rId253"/>
    <p:sldId id="934" r:id="rId254"/>
    <p:sldId id="935" r:id="rId255"/>
    <p:sldId id="936" r:id="rId256"/>
    <p:sldId id="937" r:id="rId257"/>
    <p:sldId id="938" r:id="rId258"/>
    <p:sldId id="939" r:id="rId259"/>
    <p:sldId id="940" r:id="rId260"/>
    <p:sldId id="941" r:id="rId261"/>
    <p:sldId id="942" r:id="rId262"/>
    <p:sldId id="943" r:id="rId263"/>
    <p:sldId id="944" r:id="rId264"/>
    <p:sldId id="945" r:id="rId265"/>
    <p:sldId id="946" r:id="rId266"/>
    <p:sldId id="947" r:id="rId267"/>
    <p:sldId id="948" r:id="rId268"/>
    <p:sldId id="949" r:id="rId269"/>
    <p:sldId id="950" r:id="rId270"/>
    <p:sldId id="951" r:id="rId271"/>
    <p:sldId id="952" r:id="rId272"/>
    <p:sldId id="953" r:id="rId273"/>
    <p:sldId id="954" r:id="rId274"/>
    <p:sldId id="955" r:id="rId275"/>
    <p:sldId id="956" r:id="rId276"/>
    <p:sldId id="957" r:id="rId277"/>
    <p:sldId id="958" r:id="rId278"/>
    <p:sldId id="959" r:id="rId279"/>
    <p:sldId id="960" r:id="rId280"/>
    <p:sldId id="961" r:id="rId281"/>
    <p:sldId id="962" r:id="rId282"/>
    <p:sldId id="963" r:id="rId283"/>
    <p:sldId id="964" r:id="rId284"/>
    <p:sldId id="965" r:id="rId285"/>
    <p:sldId id="966" r:id="rId286"/>
    <p:sldId id="967" r:id="rId287"/>
    <p:sldId id="968" r:id="rId288"/>
    <p:sldId id="969" r:id="rId289"/>
    <p:sldId id="970" r:id="rId290"/>
    <p:sldId id="971" r:id="rId291"/>
    <p:sldId id="972" r:id="rId292"/>
    <p:sldId id="973" r:id="rId293"/>
    <p:sldId id="974" r:id="rId294"/>
    <p:sldId id="975" r:id="rId295"/>
    <p:sldId id="976" r:id="rId296"/>
    <p:sldId id="977" r:id="rId297"/>
    <p:sldId id="978" r:id="rId298"/>
    <p:sldId id="979" r:id="rId299"/>
    <p:sldId id="980" r:id="rId300"/>
    <p:sldId id="981" r:id="rId301"/>
    <p:sldId id="982" r:id="rId302"/>
    <p:sldId id="983" r:id="rId303"/>
    <p:sldId id="984" r:id="rId304"/>
    <p:sldId id="985" r:id="rId305"/>
    <p:sldId id="986" r:id="rId306"/>
    <p:sldId id="987" r:id="rId307"/>
    <p:sldId id="988" r:id="rId308"/>
    <p:sldId id="989" r:id="rId309"/>
    <p:sldId id="990" r:id="rId310"/>
    <p:sldId id="991" r:id="rId311"/>
    <p:sldId id="992" r:id="rId312"/>
    <p:sldId id="993" r:id="rId313"/>
    <p:sldId id="994" r:id="rId314"/>
    <p:sldId id="995" r:id="rId315"/>
    <p:sldId id="996" r:id="rId316"/>
    <p:sldId id="997" r:id="rId317"/>
    <p:sldId id="998" r:id="rId318"/>
    <p:sldId id="999" r:id="rId319"/>
    <p:sldId id="1000" r:id="rId320"/>
    <p:sldId id="1001" r:id="rId321"/>
    <p:sldId id="1002" r:id="rId322"/>
    <p:sldId id="1003" r:id="rId323"/>
    <p:sldId id="1004" r:id="rId324"/>
    <p:sldId id="1005" r:id="rId325"/>
    <p:sldId id="1006" r:id="rId326"/>
    <p:sldId id="1007" r:id="rId327"/>
    <p:sldId id="1008" r:id="rId328"/>
    <p:sldId id="1009" r:id="rId329"/>
    <p:sldId id="1010" r:id="rId330"/>
    <p:sldId id="1011" r:id="rId331"/>
    <p:sldId id="1012" r:id="rId332"/>
    <p:sldId id="1013" r:id="rId333"/>
    <p:sldId id="1014" r:id="rId334"/>
    <p:sldId id="1015" r:id="rId335"/>
    <p:sldId id="1016" r:id="rId336"/>
    <p:sldId id="1017" r:id="rId337"/>
    <p:sldId id="1018" r:id="rId338"/>
    <p:sldId id="1019" r:id="rId339"/>
    <p:sldId id="1020" r:id="rId340"/>
    <p:sldId id="1021" r:id="rId341"/>
    <p:sldId id="1022" r:id="rId342"/>
    <p:sldId id="1023" r:id="rId343"/>
    <p:sldId id="1024" r:id="rId344"/>
    <p:sldId id="1025" r:id="rId345"/>
    <p:sldId id="1026" r:id="rId346"/>
    <p:sldId id="1027" r:id="rId347"/>
    <p:sldId id="1028" r:id="rId348"/>
    <p:sldId id="1029" r:id="rId349"/>
    <p:sldId id="1030" r:id="rId350"/>
    <p:sldId id="1031" r:id="rId351"/>
    <p:sldId id="1032" r:id="rId352"/>
    <p:sldId id="1033" r:id="rId353"/>
    <p:sldId id="1034" r:id="rId354"/>
    <p:sldId id="1035" r:id="rId355"/>
    <p:sldId id="1036" r:id="rId356"/>
    <p:sldId id="1037" r:id="rId357"/>
    <p:sldId id="1038" r:id="rId358"/>
    <p:sldId id="1039" r:id="rId359"/>
    <p:sldId id="1040" r:id="rId360"/>
    <p:sldId id="1041" r:id="rId361"/>
    <p:sldId id="1042" r:id="rId362"/>
    <p:sldId id="1043" r:id="rId363"/>
    <p:sldId id="1044" r:id="rId364"/>
    <p:sldId id="1045" r:id="rId365"/>
    <p:sldId id="1046" r:id="rId366"/>
    <p:sldId id="1047" r:id="rId367"/>
    <p:sldId id="1048" r:id="rId368"/>
    <p:sldId id="1049" r:id="rId369"/>
    <p:sldId id="1050" r:id="rId370"/>
    <p:sldId id="1051" r:id="rId371"/>
    <p:sldId id="1052" r:id="rId372"/>
    <p:sldId id="1053" r:id="rId373"/>
    <p:sldId id="1054" r:id="rId374"/>
    <p:sldId id="1055" r:id="rId375"/>
    <p:sldId id="1056" r:id="rId376"/>
    <p:sldId id="1057" r:id="rId377"/>
    <p:sldId id="1058" r:id="rId378"/>
    <p:sldId id="1059" r:id="rId379"/>
    <p:sldId id="1060" r:id="rId380"/>
    <p:sldId id="1061" r:id="rId381"/>
    <p:sldId id="1062" r:id="rId382"/>
    <p:sldId id="1063" r:id="rId383"/>
    <p:sldId id="1064" r:id="rId384"/>
    <p:sldId id="1065" r:id="rId385"/>
    <p:sldId id="1066" r:id="rId386"/>
    <p:sldId id="1067" r:id="rId387"/>
    <p:sldId id="1068" r:id="rId388"/>
    <p:sldId id="1069" r:id="rId389"/>
    <p:sldId id="1070" r:id="rId390"/>
    <p:sldId id="1071" r:id="rId391"/>
    <p:sldId id="1072" r:id="rId392"/>
    <p:sldId id="1073" r:id="rId393"/>
    <p:sldId id="1074" r:id="rId394"/>
    <p:sldId id="1075" r:id="rId395"/>
    <p:sldId id="1076" r:id="rId396"/>
    <p:sldId id="1077" r:id="rId397"/>
    <p:sldId id="1078" r:id="rId398"/>
    <p:sldId id="1079" r:id="rId399"/>
    <p:sldId id="1080" r:id="rId400"/>
    <p:sldId id="1081" r:id="rId401"/>
    <p:sldId id="1082" r:id="rId402"/>
    <p:sldId id="1083" r:id="rId403"/>
    <p:sldId id="1084" r:id="rId404"/>
    <p:sldId id="1085" r:id="rId405"/>
    <p:sldId id="1086" r:id="rId406"/>
    <p:sldId id="1087" r:id="rId407"/>
    <p:sldId id="1088" r:id="rId408"/>
    <p:sldId id="1089" r:id="rId409"/>
    <p:sldId id="1090" r:id="rId410"/>
    <p:sldId id="1091" r:id="rId411"/>
    <p:sldId id="1092" r:id="rId412"/>
    <p:sldId id="1093" r:id="rId413"/>
    <p:sldId id="1094" r:id="rId414"/>
    <p:sldId id="1095" r:id="rId415"/>
    <p:sldId id="1096" r:id="rId416"/>
    <p:sldId id="1097" r:id="rId417"/>
    <p:sldId id="1098" r:id="rId418"/>
    <p:sldId id="1099" r:id="rId419"/>
    <p:sldId id="1100" r:id="rId420"/>
    <p:sldId id="1101" r:id="rId421"/>
    <p:sldId id="1102" r:id="rId422"/>
    <p:sldId id="1103" r:id="rId423"/>
    <p:sldId id="1104" r:id="rId424"/>
    <p:sldId id="1105" r:id="rId425"/>
    <p:sldId id="1106" r:id="rId426"/>
    <p:sldId id="1107" r:id="rId427"/>
    <p:sldId id="1108" r:id="rId428"/>
    <p:sldId id="1109" r:id="rId429"/>
    <p:sldId id="1110" r:id="rId430"/>
    <p:sldId id="1111" r:id="rId431"/>
    <p:sldId id="1112" r:id="rId432"/>
    <p:sldId id="1113" r:id="rId433"/>
    <p:sldId id="1114" r:id="rId434"/>
    <p:sldId id="1115" r:id="rId435"/>
    <p:sldId id="1116" r:id="rId436"/>
    <p:sldId id="1117" r:id="rId437"/>
    <p:sldId id="1118" r:id="rId438"/>
    <p:sldId id="1119" r:id="rId439"/>
    <p:sldId id="1120" r:id="rId440"/>
    <p:sldId id="1121" r:id="rId441"/>
    <p:sldId id="1122" r:id="rId442"/>
    <p:sldId id="1123" r:id="rId443"/>
    <p:sldId id="1124" r:id="rId444"/>
    <p:sldId id="1125" r:id="rId445"/>
    <p:sldId id="1126" r:id="rId446"/>
    <p:sldId id="1127" r:id="rId447"/>
    <p:sldId id="1128" r:id="rId448"/>
    <p:sldId id="1129" r:id="rId449"/>
    <p:sldId id="1130" r:id="rId450"/>
    <p:sldId id="1131" r:id="rId451"/>
    <p:sldId id="1132" r:id="rId452"/>
    <p:sldId id="1133" r:id="rId453"/>
    <p:sldId id="1134" r:id="rId454"/>
    <p:sldId id="1135" r:id="rId455"/>
    <p:sldId id="1136" r:id="rId456"/>
    <p:sldId id="1137" r:id="rId457"/>
    <p:sldId id="1138" r:id="rId458"/>
    <p:sldId id="1139" r:id="rId459"/>
    <p:sldId id="1140" r:id="rId460"/>
    <p:sldId id="1141" r:id="rId461"/>
    <p:sldId id="1142" r:id="rId462"/>
    <p:sldId id="1143" r:id="rId463"/>
    <p:sldId id="1144" r:id="rId464"/>
    <p:sldId id="1145" r:id="rId465"/>
    <p:sldId id="1146" r:id="rId466"/>
    <p:sldId id="1147" r:id="rId467"/>
    <p:sldId id="1148" r:id="rId468"/>
    <p:sldId id="1149" r:id="rId469"/>
    <p:sldId id="1150" r:id="rId470"/>
    <p:sldId id="1151" r:id="rId471"/>
    <p:sldId id="1152" r:id="rId472"/>
    <p:sldId id="1153" r:id="rId473"/>
    <p:sldId id="1154" r:id="rId474"/>
    <p:sldId id="1155" r:id="rId475"/>
    <p:sldId id="1156" r:id="rId476"/>
    <p:sldId id="1157" r:id="rId477"/>
    <p:sldId id="1158" r:id="rId478"/>
    <p:sldId id="1159" r:id="rId479"/>
    <p:sldId id="1160" r:id="rId480"/>
    <p:sldId id="1161" r:id="rId481"/>
    <p:sldId id="1162" r:id="rId482"/>
    <p:sldId id="1163" r:id="rId483"/>
    <p:sldId id="1164" r:id="rId484"/>
    <p:sldId id="1165" r:id="rId485"/>
    <p:sldId id="1166" r:id="rId486"/>
    <p:sldId id="1167" r:id="rId487"/>
    <p:sldId id="647" r:id="rId488"/>
    <p:sldId id="648" r:id="rId489"/>
    <p:sldId id="649" r:id="rId490"/>
    <p:sldId id="650" r:id="rId491"/>
    <p:sldId id="651" r:id="rId492"/>
    <p:sldId id="652" r:id="rId493"/>
    <p:sldId id="653" r:id="rId494"/>
    <p:sldId id="654" r:id="rId495"/>
    <p:sldId id="655" r:id="rId496"/>
    <p:sldId id="656" r:id="rId497"/>
    <p:sldId id="657" r:id="rId498"/>
    <p:sldId id="658" r:id="rId499"/>
    <p:sldId id="659" r:id="rId500"/>
    <p:sldId id="660" r:id="rId501"/>
    <p:sldId id="661" r:id="rId502"/>
    <p:sldId id="662" r:id="rId503"/>
    <p:sldId id="663" r:id="rId504"/>
    <p:sldId id="664" r:id="rId505"/>
    <p:sldId id="665" r:id="rId506"/>
    <p:sldId id="666" r:id="rId507"/>
    <p:sldId id="667" r:id="rId508"/>
    <p:sldId id="668" r:id="rId509"/>
    <p:sldId id="669" r:id="rId510"/>
    <p:sldId id="670" r:id="rId511"/>
    <p:sldId id="671" r:id="rId512"/>
    <p:sldId id="672" r:id="rId513"/>
    <p:sldId id="673" r:id="rId514"/>
    <p:sldId id="674" r:id="rId515"/>
    <p:sldId id="675" r:id="rId516"/>
    <p:sldId id="676" r:id="rId517"/>
    <p:sldId id="677" r:id="rId518"/>
    <p:sldId id="678" r:id="rId519"/>
    <p:sldId id="679" r:id="rId520"/>
    <p:sldId id="680" r:id="rId521"/>
    <p:sldId id="681" r:id="rId522"/>
    <p:sldId id="682" r:id="rId523"/>
    <p:sldId id="683" r:id="rId524"/>
    <p:sldId id="684" r:id="rId525"/>
    <p:sldId id="685" r:id="rId526"/>
    <p:sldId id="686" r:id="rId527"/>
    <p:sldId id="687" r:id="rId528"/>
    <p:sldId id="688" r:id="rId5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Ihdwy9L1cw9qYpidQtPww==" hashData="+Vx1SnFkdD7a74Vy772D7itRpJU="/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5017" autoAdjust="0"/>
  </p:normalViewPr>
  <p:slideViewPr>
    <p:cSldViewPr snapToGrid="0" showGuides="1">
      <p:cViewPr>
        <p:scale>
          <a:sx n="66" d="100"/>
          <a:sy n="66" d="100"/>
        </p:scale>
        <p:origin x="-141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99" Type="http://schemas.openxmlformats.org/officeDocument/2006/relationships/slide" Target="slides/slide291.xml"/><Relationship Id="rId21" Type="http://schemas.openxmlformats.org/officeDocument/2006/relationships/slide" Target="slides/slide13.xml"/><Relationship Id="rId63" Type="http://schemas.openxmlformats.org/officeDocument/2006/relationships/slide" Target="slides/slide55.xml"/><Relationship Id="rId159" Type="http://schemas.openxmlformats.org/officeDocument/2006/relationships/slide" Target="slides/slide151.xml"/><Relationship Id="rId324" Type="http://schemas.openxmlformats.org/officeDocument/2006/relationships/slide" Target="slides/slide316.xml"/><Relationship Id="rId366" Type="http://schemas.openxmlformats.org/officeDocument/2006/relationships/slide" Target="slides/slide358.xml"/><Relationship Id="rId531" Type="http://schemas.openxmlformats.org/officeDocument/2006/relationships/presProps" Target="presProps.xml"/><Relationship Id="rId170" Type="http://schemas.openxmlformats.org/officeDocument/2006/relationships/slide" Target="slides/slide162.xml"/><Relationship Id="rId226" Type="http://schemas.openxmlformats.org/officeDocument/2006/relationships/slide" Target="slides/slide218.xml"/><Relationship Id="rId433" Type="http://schemas.openxmlformats.org/officeDocument/2006/relationships/slide" Target="slides/slide425.xml"/><Relationship Id="rId268" Type="http://schemas.openxmlformats.org/officeDocument/2006/relationships/slide" Target="slides/slide260.xml"/><Relationship Id="rId475" Type="http://schemas.openxmlformats.org/officeDocument/2006/relationships/slide" Target="slides/slide467.xml"/><Relationship Id="rId32" Type="http://schemas.openxmlformats.org/officeDocument/2006/relationships/slide" Target="slides/slide24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335" Type="http://schemas.openxmlformats.org/officeDocument/2006/relationships/slide" Target="slides/slide327.xml"/><Relationship Id="rId377" Type="http://schemas.openxmlformats.org/officeDocument/2006/relationships/slide" Target="slides/slide369.xml"/><Relationship Id="rId500" Type="http://schemas.openxmlformats.org/officeDocument/2006/relationships/slide" Target="slides/slide492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73.xml"/><Relationship Id="rId237" Type="http://schemas.openxmlformats.org/officeDocument/2006/relationships/slide" Target="slides/slide229.xml"/><Relationship Id="rId402" Type="http://schemas.openxmlformats.org/officeDocument/2006/relationships/slide" Target="slides/slide394.xml"/><Relationship Id="rId279" Type="http://schemas.openxmlformats.org/officeDocument/2006/relationships/slide" Target="slides/slide271.xml"/><Relationship Id="rId444" Type="http://schemas.openxmlformats.org/officeDocument/2006/relationships/slide" Target="slides/slide436.xml"/><Relationship Id="rId486" Type="http://schemas.openxmlformats.org/officeDocument/2006/relationships/slide" Target="slides/slide478.xml"/><Relationship Id="rId43" Type="http://schemas.openxmlformats.org/officeDocument/2006/relationships/slide" Target="slides/slide35.xml"/><Relationship Id="rId139" Type="http://schemas.openxmlformats.org/officeDocument/2006/relationships/slide" Target="slides/slide131.xml"/><Relationship Id="rId290" Type="http://schemas.openxmlformats.org/officeDocument/2006/relationships/slide" Target="slides/slide282.xml"/><Relationship Id="rId304" Type="http://schemas.openxmlformats.org/officeDocument/2006/relationships/slide" Target="slides/slide296.xml"/><Relationship Id="rId346" Type="http://schemas.openxmlformats.org/officeDocument/2006/relationships/slide" Target="slides/slide338.xml"/><Relationship Id="rId388" Type="http://schemas.openxmlformats.org/officeDocument/2006/relationships/slide" Target="slides/slide380.xml"/><Relationship Id="rId511" Type="http://schemas.openxmlformats.org/officeDocument/2006/relationships/slide" Target="slides/slide503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92" Type="http://schemas.openxmlformats.org/officeDocument/2006/relationships/slide" Target="slides/slide184.xml"/><Relationship Id="rId206" Type="http://schemas.openxmlformats.org/officeDocument/2006/relationships/slide" Target="slides/slide198.xml"/><Relationship Id="rId413" Type="http://schemas.openxmlformats.org/officeDocument/2006/relationships/slide" Target="slides/slide405.xml"/><Relationship Id="rId248" Type="http://schemas.openxmlformats.org/officeDocument/2006/relationships/slide" Target="slides/slide240.xml"/><Relationship Id="rId455" Type="http://schemas.openxmlformats.org/officeDocument/2006/relationships/slide" Target="slides/slide447.xml"/><Relationship Id="rId497" Type="http://schemas.openxmlformats.org/officeDocument/2006/relationships/slide" Target="slides/slide489.xml"/><Relationship Id="rId12" Type="http://schemas.openxmlformats.org/officeDocument/2006/relationships/slide" Target="slides/slide4.xml"/><Relationship Id="rId108" Type="http://schemas.openxmlformats.org/officeDocument/2006/relationships/slide" Target="slides/slide100.xml"/><Relationship Id="rId315" Type="http://schemas.openxmlformats.org/officeDocument/2006/relationships/slide" Target="slides/slide307.xml"/><Relationship Id="rId357" Type="http://schemas.openxmlformats.org/officeDocument/2006/relationships/slide" Target="slides/slide349.xml"/><Relationship Id="rId522" Type="http://schemas.openxmlformats.org/officeDocument/2006/relationships/slide" Target="slides/slide514.xml"/><Relationship Id="rId54" Type="http://schemas.openxmlformats.org/officeDocument/2006/relationships/slide" Target="slides/slide46.xml"/><Relationship Id="rId96" Type="http://schemas.openxmlformats.org/officeDocument/2006/relationships/slide" Target="slides/slide88.xml"/><Relationship Id="rId161" Type="http://schemas.openxmlformats.org/officeDocument/2006/relationships/slide" Target="slides/slide153.xml"/><Relationship Id="rId217" Type="http://schemas.openxmlformats.org/officeDocument/2006/relationships/slide" Target="slides/slide209.xml"/><Relationship Id="rId399" Type="http://schemas.openxmlformats.org/officeDocument/2006/relationships/slide" Target="slides/slide391.xml"/><Relationship Id="rId259" Type="http://schemas.openxmlformats.org/officeDocument/2006/relationships/slide" Target="slides/slide251.xml"/><Relationship Id="rId424" Type="http://schemas.openxmlformats.org/officeDocument/2006/relationships/slide" Target="slides/slide416.xml"/><Relationship Id="rId466" Type="http://schemas.openxmlformats.org/officeDocument/2006/relationships/slide" Target="slides/slide458.xml"/><Relationship Id="rId23" Type="http://schemas.openxmlformats.org/officeDocument/2006/relationships/slide" Target="slides/slide15.xml"/><Relationship Id="rId119" Type="http://schemas.openxmlformats.org/officeDocument/2006/relationships/slide" Target="slides/slide111.xml"/><Relationship Id="rId270" Type="http://schemas.openxmlformats.org/officeDocument/2006/relationships/slide" Target="slides/slide262.xml"/><Relationship Id="rId326" Type="http://schemas.openxmlformats.org/officeDocument/2006/relationships/slide" Target="slides/slide318.xml"/><Relationship Id="rId533" Type="http://schemas.openxmlformats.org/officeDocument/2006/relationships/theme" Target="theme/theme1.xml"/><Relationship Id="rId65" Type="http://schemas.openxmlformats.org/officeDocument/2006/relationships/slide" Target="slides/slide57.xml"/><Relationship Id="rId130" Type="http://schemas.openxmlformats.org/officeDocument/2006/relationships/slide" Target="slides/slide122.xml"/><Relationship Id="rId368" Type="http://schemas.openxmlformats.org/officeDocument/2006/relationships/slide" Target="slides/slide360.xml"/><Relationship Id="rId172" Type="http://schemas.openxmlformats.org/officeDocument/2006/relationships/slide" Target="slides/slide164.xml"/><Relationship Id="rId228" Type="http://schemas.openxmlformats.org/officeDocument/2006/relationships/slide" Target="slides/slide220.xml"/><Relationship Id="rId435" Type="http://schemas.openxmlformats.org/officeDocument/2006/relationships/slide" Target="slides/slide427.xml"/><Relationship Id="rId477" Type="http://schemas.openxmlformats.org/officeDocument/2006/relationships/slide" Target="slides/slide469.xml"/><Relationship Id="rId281" Type="http://schemas.openxmlformats.org/officeDocument/2006/relationships/slide" Target="slides/slide273.xml"/><Relationship Id="rId337" Type="http://schemas.openxmlformats.org/officeDocument/2006/relationships/slide" Target="slides/slide329.xml"/><Relationship Id="rId502" Type="http://schemas.openxmlformats.org/officeDocument/2006/relationships/slide" Target="slides/slide494.xml"/><Relationship Id="rId34" Type="http://schemas.openxmlformats.org/officeDocument/2006/relationships/slide" Target="slides/slide26.xml"/><Relationship Id="rId76" Type="http://schemas.openxmlformats.org/officeDocument/2006/relationships/slide" Target="slides/slide68.xml"/><Relationship Id="rId141" Type="http://schemas.openxmlformats.org/officeDocument/2006/relationships/slide" Target="slides/slide133.xml"/><Relationship Id="rId379" Type="http://schemas.openxmlformats.org/officeDocument/2006/relationships/slide" Target="slides/slide371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75.xml"/><Relationship Id="rId239" Type="http://schemas.openxmlformats.org/officeDocument/2006/relationships/slide" Target="slides/slide231.xml"/><Relationship Id="rId390" Type="http://schemas.openxmlformats.org/officeDocument/2006/relationships/slide" Target="slides/slide382.xml"/><Relationship Id="rId404" Type="http://schemas.openxmlformats.org/officeDocument/2006/relationships/slide" Target="slides/slide396.xml"/><Relationship Id="rId446" Type="http://schemas.openxmlformats.org/officeDocument/2006/relationships/slide" Target="slides/slide438.xml"/><Relationship Id="rId250" Type="http://schemas.openxmlformats.org/officeDocument/2006/relationships/slide" Target="slides/slide242.xml"/><Relationship Id="rId292" Type="http://schemas.openxmlformats.org/officeDocument/2006/relationships/slide" Target="slides/slide284.xml"/><Relationship Id="rId306" Type="http://schemas.openxmlformats.org/officeDocument/2006/relationships/slide" Target="slides/slide298.xml"/><Relationship Id="rId488" Type="http://schemas.openxmlformats.org/officeDocument/2006/relationships/slide" Target="slides/slide480.xml"/><Relationship Id="rId45" Type="http://schemas.openxmlformats.org/officeDocument/2006/relationships/slide" Target="slides/slide37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348" Type="http://schemas.openxmlformats.org/officeDocument/2006/relationships/slide" Target="slides/slide340.xml"/><Relationship Id="rId513" Type="http://schemas.openxmlformats.org/officeDocument/2006/relationships/slide" Target="slides/slide505.xml"/><Relationship Id="rId152" Type="http://schemas.openxmlformats.org/officeDocument/2006/relationships/slide" Target="slides/slide144.xml"/><Relationship Id="rId194" Type="http://schemas.openxmlformats.org/officeDocument/2006/relationships/slide" Target="slides/slide186.xml"/><Relationship Id="rId208" Type="http://schemas.openxmlformats.org/officeDocument/2006/relationships/slide" Target="slides/slide200.xml"/><Relationship Id="rId415" Type="http://schemas.openxmlformats.org/officeDocument/2006/relationships/slide" Target="slides/slide407.xml"/><Relationship Id="rId457" Type="http://schemas.openxmlformats.org/officeDocument/2006/relationships/slide" Target="slides/slide449.xml"/><Relationship Id="rId261" Type="http://schemas.openxmlformats.org/officeDocument/2006/relationships/slide" Target="slides/slide253.xml"/><Relationship Id="rId499" Type="http://schemas.openxmlformats.org/officeDocument/2006/relationships/slide" Target="slides/slide491.xml"/><Relationship Id="rId14" Type="http://schemas.openxmlformats.org/officeDocument/2006/relationships/slide" Target="slides/slide6.xml"/><Relationship Id="rId56" Type="http://schemas.openxmlformats.org/officeDocument/2006/relationships/slide" Target="slides/slide48.xml"/><Relationship Id="rId317" Type="http://schemas.openxmlformats.org/officeDocument/2006/relationships/slide" Target="slides/slide309.xml"/><Relationship Id="rId359" Type="http://schemas.openxmlformats.org/officeDocument/2006/relationships/slide" Target="slides/slide351.xml"/><Relationship Id="rId524" Type="http://schemas.openxmlformats.org/officeDocument/2006/relationships/slide" Target="slides/slide516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63" Type="http://schemas.openxmlformats.org/officeDocument/2006/relationships/slide" Target="slides/slide155.xml"/><Relationship Id="rId219" Type="http://schemas.openxmlformats.org/officeDocument/2006/relationships/slide" Target="slides/slide211.xml"/><Relationship Id="rId370" Type="http://schemas.openxmlformats.org/officeDocument/2006/relationships/slide" Target="slides/slide362.xml"/><Relationship Id="rId426" Type="http://schemas.openxmlformats.org/officeDocument/2006/relationships/slide" Target="slides/slide418.xml"/><Relationship Id="rId230" Type="http://schemas.openxmlformats.org/officeDocument/2006/relationships/slide" Target="slides/slide222.xml"/><Relationship Id="rId251" Type="http://schemas.openxmlformats.org/officeDocument/2006/relationships/slide" Target="slides/slide243.xml"/><Relationship Id="rId468" Type="http://schemas.openxmlformats.org/officeDocument/2006/relationships/slide" Target="slides/slide460.xml"/><Relationship Id="rId489" Type="http://schemas.openxmlformats.org/officeDocument/2006/relationships/slide" Target="slides/slide481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72" Type="http://schemas.openxmlformats.org/officeDocument/2006/relationships/slide" Target="slides/slide264.xml"/><Relationship Id="rId293" Type="http://schemas.openxmlformats.org/officeDocument/2006/relationships/slide" Target="slides/slide285.xml"/><Relationship Id="rId307" Type="http://schemas.openxmlformats.org/officeDocument/2006/relationships/slide" Target="slides/slide299.xml"/><Relationship Id="rId328" Type="http://schemas.openxmlformats.org/officeDocument/2006/relationships/slide" Target="slides/slide320.xml"/><Relationship Id="rId349" Type="http://schemas.openxmlformats.org/officeDocument/2006/relationships/slide" Target="slides/slide341.xml"/><Relationship Id="rId514" Type="http://schemas.openxmlformats.org/officeDocument/2006/relationships/slide" Target="slides/slide506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95" Type="http://schemas.openxmlformats.org/officeDocument/2006/relationships/slide" Target="slides/slide187.xml"/><Relationship Id="rId209" Type="http://schemas.openxmlformats.org/officeDocument/2006/relationships/slide" Target="slides/slide201.xml"/><Relationship Id="rId360" Type="http://schemas.openxmlformats.org/officeDocument/2006/relationships/slide" Target="slides/slide352.xml"/><Relationship Id="rId381" Type="http://schemas.openxmlformats.org/officeDocument/2006/relationships/slide" Target="slides/slide373.xml"/><Relationship Id="rId416" Type="http://schemas.openxmlformats.org/officeDocument/2006/relationships/slide" Target="slides/slide408.xml"/><Relationship Id="rId220" Type="http://schemas.openxmlformats.org/officeDocument/2006/relationships/slide" Target="slides/slide212.xml"/><Relationship Id="rId241" Type="http://schemas.openxmlformats.org/officeDocument/2006/relationships/slide" Target="slides/slide233.xml"/><Relationship Id="rId437" Type="http://schemas.openxmlformats.org/officeDocument/2006/relationships/slide" Target="slides/slide429.xml"/><Relationship Id="rId458" Type="http://schemas.openxmlformats.org/officeDocument/2006/relationships/slide" Target="slides/slide450.xml"/><Relationship Id="rId479" Type="http://schemas.openxmlformats.org/officeDocument/2006/relationships/slide" Target="slides/slide47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262" Type="http://schemas.openxmlformats.org/officeDocument/2006/relationships/slide" Target="slides/slide254.xml"/><Relationship Id="rId283" Type="http://schemas.openxmlformats.org/officeDocument/2006/relationships/slide" Target="slides/slide275.xml"/><Relationship Id="rId318" Type="http://schemas.openxmlformats.org/officeDocument/2006/relationships/slide" Target="slides/slide310.xml"/><Relationship Id="rId339" Type="http://schemas.openxmlformats.org/officeDocument/2006/relationships/slide" Target="slides/slide331.xml"/><Relationship Id="rId490" Type="http://schemas.openxmlformats.org/officeDocument/2006/relationships/slide" Target="slides/slide482.xml"/><Relationship Id="rId504" Type="http://schemas.openxmlformats.org/officeDocument/2006/relationships/slide" Target="slides/slide496.xml"/><Relationship Id="rId525" Type="http://schemas.openxmlformats.org/officeDocument/2006/relationships/slide" Target="slides/slide517.xml"/><Relationship Id="rId78" Type="http://schemas.openxmlformats.org/officeDocument/2006/relationships/slide" Target="slides/slide70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64" Type="http://schemas.openxmlformats.org/officeDocument/2006/relationships/slide" Target="slides/slide156.xml"/><Relationship Id="rId185" Type="http://schemas.openxmlformats.org/officeDocument/2006/relationships/slide" Target="slides/slide177.xml"/><Relationship Id="rId350" Type="http://schemas.openxmlformats.org/officeDocument/2006/relationships/slide" Target="slides/slide342.xml"/><Relationship Id="rId371" Type="http://schemas.openxmlformats.org/officeDocument/2006/relationships/slide" Target="slides/slide363.xml"/><Relationship Id="rId406" Type="http://schemas.openxmlformats.org/officeDocument/2006/relationships/slide" Target="slides/slide398.xml"/><Relationship Id="rId9" Type="http://schemas.openxmlformats.org/officeDocument/2006/relationships/slide" Target="slides/slide1.xml"/><Relationship Id="rId210" Type="http://schemas.openxmlformats.org/officeDocument/2006/relationships/slide" Target="slides/slide202.xml"/><Relationship Id="rId392" Type="http://schemas.openxmlformats.org/officeDocument/2006/relationships/slide" Target="slides/slide384.xml"/><Relationship Id="rId427" Type="http://schemas.openxmlformats.org/officeDocument/2006/relationships/slide" Target="slides/slide419.xml"/><Relationship Id="rId448" Type="http://schemas.openxmlformats.org/officeDocument/2006/relationships/slide" Target="slides/slide440.xml"/><Relationship Id="rId469" Type="http://schemas.openxmlformats.org/officeDocument/2006/relationships/slide" Target="slides/slide461.xml"/><Relationship Id="rId26" Type="http://schemas.openxmlformats.org/officeDocument/2006/relationships/slide" Target="slides/slide18.xml"/><Relationship Id="rId231" Type="http://schemas.openxmlformats.org/officeDocument/2006/relationships/slide" Target="slides/slide223.xml"/><Relationship Id="rId252" Type="http://schemas.openxmlformats.org/officeDocument/2006/relationships/slide" Target="slides/slide244.xml"/><Relationship Id="rId273" Type="http://schemas.openxmlformats.org/officeDocument/2006/relationships/slide" Target="slides/slide265.xml"/><Relationship Id="rId294" Type="http://schemas.openxmlformats.org/officeDocument/2006/relationships/slide" Target="slides/slide286.xml"/><Relationship Id="rId308" Type="http://schemas.openxmlformats.org/officeDocument/2006/relationships/slide" Target="slides/slide300.xml"/><Relationship Id="rId329" Type="http://schemas.openxmlformats.org/officeDocument/2006/relationships/slide" Target="slides/slide321.xml"/><Relationship Id="rId480" Type="http://schemas.openxmlformats.org/officeDocument/2006/relationships/slide" Target="slides/slide472.xml"/><Relationship Id="rId515" Type="http://schemas.openxmlformats.org/officeDocument/2006/relationships/slide" Target="slides/slide507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slide" Target="slides/slide167.xml"/><Relationship Id="rId340" Type="http://schemas.openxmlformats.org/officeDocument/2006/relationships/slide" Target="slides/slide332.xml"/><Relationship Id="rId361" Type="http://schemas.openxmlformats.org/officeDocument/2006/relationships/slide" Target="slides/slide353.xml"/><Relationship Id="rId196" Type="http://schemas.openxmlformats.org/officeDocument/2006/relationships/slide" Target="slides/slide188.xml"/><Relationship Id="rId200" Type="http://schemas.openxmlformats.org/officeDocument/2006/relationships/slide" Target="slides/slide192.xml"/><Relationship Id="rId382" Type="http://schemas.openxmlformats.org/officeDocument/2006/relationships/slide" Target="slides/slide374.xml"/><Relationship Id="rId417" Type="http://schemas.openxmlformats.org/officeDocument/2006/relationships/slide" Target="slides/slide409.xml"/><Relationship Id="rId438" Type="http://schemas.openxmlformats.org/officeDocument/2006/relationships/slide" Target="slides/slide430.xml"/><Relationship Id="rId459" Type="http://schemas.openxmlformats.org/officeDocument/2006/relationships/slide" Target="slides/slide451.xml"/><Relationship Id="rId16" Type="http://schemas.openxmlformats.org/officeDocument/2006/relationships/slide" Target="slides/slide8.xml"/><Relationship Id="rId221" Type="http://schemas.openxmlformats.org/officeDocument/2006/relationships/slide" Target="slides/slide213.xml"/><Relationship Id="rId242" Type="http://schemas.openxmlformats.org/officeDocument/2006/relationships/slide" Target="slides/slide234.xml"/><Relationship Id="rId263" Type="http://schemas.openxmlformats.org/officeDocument/2006/relationships/slide" Target="slides/slide255.xml"/><Relationship Id="rId284" Type="http://schemas.openxmlformats.org/officeDocument/2006/relationships/slide" Target="slides/slide276.xml"/><Relationship Id="rId319" Type="http://schemas.openxmlformats.org/officeDocument/2006/relationships/slide" Target="slides/slide311.xml"/><Relationship Id="rId470" Type="http://schemas.openxmlformats.org/officeDocument/2006/relationships/slide" Target="slides/slide462.xml"/><Relationship Id="rId491" Type="http://schemas.openxmlformats.org/officeDocument/2006/relationships/slide" Target="slides/slide483.xml"/><Relationship Id="rId505" Type="http://schemas.openxmlformats.org/officeDocument/2006/relationships/slide" Target="slides/slide497.xml"/><Relationship Id="rId526" Type="http://schemas.openxmlformats.org/officeDocument/2006/relationships/slide" Target="slides/slide518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330" Type="http://schemas.openxmlformats.org/officeDocument/2006/relationships/slide" Target="slides/slide322.xml"/><Relationship Id="rId90" Type="http://schemas.openxmlformats.org/officeDocument/2006/relationships/slide" Target="slides/slide82.xml"/><Relationship Id="rId165" Type="http://schemas.openxmlformats.org/officeDocument/2006/relationships/slide" Target="slides/slide157.xml"/><Relationship Id="rId186" Type="http://schemas.openxmlformats.org/officeDocument/2006/relationships/slide" Target="slides/slide178.xml"/><Relationship Id="rId351" Type="http://schemas.openxmlformats.org/officeDocument/2006/relationships/slide" Target="slides/slide343.xml"/><Relationship Id="rId372" Type="http://schemas.openxmlformats.org/officeDocument/2006/relationships/slide" Target="slides/slide364.xml"/><Relationship Id="rId393" Type="http://schemas.openxmlformats.org/officeDocument/2006/relationships/slide" Target="slides/slide385.xml"/><Relationship Id="rId407" Type="http://schemas.openxmlformats.org/officeDocument/2006/relationships/slide" Target="slides/slide399.xml"/><Relationship Id="rId428" Type="http://schemas.openxmlformats.org/officeDocument/2006/relationships/slide" Target="slides/slide420.xml"/><Relationship Id="rId449" Type="http://schemas.openxmlformats.org/officeDocument/2006/relationships/slide" Target="slides/slide441.xml"/><Relationship Id="rId211" Type="http://schemas.openxmlformats.org/officeDocument/2006/relationships/slide" Target="slides/slide203.xml"/><Relationship Id="rId232" Type="http://schemas.openxmlformats.org/officeDocument/2006/relationships/slide" Target="slides/slide224.xml"/><Relationship Id="rId253" Type="http://schemas.openxmlformats.org/officeDocument/2006/relationships/slide" Target="slides/slide245.xml"/><Relationship Id="rId274" Type="http://schemas.openxmlformats.org/officeDocument/2006/relationships/slide" Target="slides/slide266.xml"/><Relationship Id="rId295" Type="http://schemas.openxmlformats.org/officeDocument/2006/relationships/slide" Target="slides/slide287.xml"/><Relationship Id="rId309" Type="http://schemas.openxmlformats.org/officeDocument/2006/relationships/slide" Target="slides/slide301.xml"/><Relationship Id="rId460" Type="http://schemas.openxmlformats.org/officeDocument/2006/relationships/slide" Target="slides/slide452.xml"/><Relationship Id="rId481" Type="http://schemas.openxmlformats.org/officeDocument/2006/relationships/slide" Target="slides/slide473.xml"/><Relationship Id="rId516" Type="http://schemas.openxmlformats.org/officeDocument/2006/relationships/slide" Target="slides/slide508.xml"/><Relationship Id="rId27" Type="http://schemas.openxmlformats.org/officeDocument/2006/relationships/slide" Target="slides/slide19.xml"/><Relationship Id="rId48" Type="http://schemas.openxmlformats.org/officeDocument/2006/relationships/slide" Target="slides/slide40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34" Type="http://schemas.openxmlformats.org/officeDocument/2006/relationships/slide" Target="slides/slide126.xml"/><Relationship Id="rId320" Type="http://schemas.openxmlformats.org/officeDocument/2006/relationships/slide" Target="slides/slide312.xml"/><Relationship Id="rId80" Type="http://schemas.openxmlformats.org/officeDocument/2006/relationships/slide" Target="slides/slide72.xml"/><Relationship Id="rId155" Type="http://schemas.openxmlformats.org/officeDocument/2006/relationships/slide" Target="slides/slide147.xml"/><Relationship Id="rId176" Type="http://schemas.openxmlformats.org/officeDocument/2006/relationships/slide" Target="slides/slide168.xml"/><Relationship Id="rId197" Type="http://schemas.openxmlformats.org/officeDocument/2006/relationships/slide" Target="slides/slide189.xml"/><Relationship Id="rId341" Type="http://schemas.openxmlformats.org/officeDocument/2006/relationships/slide" Target="slides/slide333.xml"/><Relationship Id="rId362" Type="http://schemas.openxmlformats.org/officeDocument/2006/relationships/slide" Target="slides/slide354.xml"/><Relationship Id="rId383" Type="http://schemas.openxmlformats.org/officeDocument/2006/relationships/slide" Target="slides/slide375.xml"/><Relationship Id="rId418" Type="http://schemas.openxmlformats.org/officeDocument/2006/relationships/slide" Target="slides/slide410.xml"/><Relationship Id="rId439" Type="http://schemas.openxmlformats.org/officeDocument/2006/relationships/slide" Target="slides/slide431.xml"/><Relationship Id="rId201" Type="http://schemas.openxmlformats.org/officeDocument/2006/relationships/slide" Target="slides/slide193.xml"/><Relationship Id="rId222" Type="http://schemas.openxmlformats.org/officeDocument/2006/relationships/slide" Target="slides/slide214.xml"/><Relationship Id="rId243" Type="http://schemas.openxmlformats.org/officeDocument/2006/relationships/slide" Target="slides/slide235.xml"/><Relationship Id="rId264" Type="http://schemas.openxmlformats.org/officeDocument/2006/relationships/slide" Target="slides/slide256.xml"/><Relationship Id="rId285" Type="http://schemas.openxmlformats.org/officeDocument/2006/relationships/slide" Target="slides/slide277.xml"/><Relationship Id="rId450" Type="http://schemas.openxmlformats.org/officeDocument/2006/relationships/slide" Target="slides/slide442.xml"/><Relationship Id="rId471" Type="http://schemas.openxmlformats.org/officeDocument/2006/relationships/slide" Target="slides/slide463.xml"/><Relationship Id="rId506" Type="http://schemas.openxmlformats.org/officeDocument/2006/relationships/slide" Target="slides/slide498.xml"/><Relationship Id="rId17" Type="http://schemas.openxmlformats.org/officeDocument/2006/relationships/slide" Target="slides/slide9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24" Type="http://schemas.openxmlformats.org/officeDocument/2006/relationships/slide" Target="slides/slide116.xml"/><Relationship Id="rId310" Type="http://schemas.openxmlformats.org/officeDocument/2006/relationships/slide" Target="slides/slide302.xml"/><Relationship Id="rId492" Type="http://schemas.openxmlformats.org/officeDocument/2006/relationships/slide" Target="slides/slide484.xml"/><Relationship Id="rId527" Type="http://schemas.openxmlformats.org/officeDocument/2006/relationships/slide" Target="slides/slide519.xml"/><Relationship Id="rId70" Type="http://schemas.openxmlformats.org/officeDocument/2006/relationships/slide" Target="slides/slide62.xml"/><Relationship Id="rId91" Type="http://schemas.openxmlformats.org/officeDocument/2006/relationships/slide" Target="slides/slide83.xml"/><Relationship Id="rId145" Type="http://schemas.openxmlformats.org/officeDocument/2006/relationships/slide" Target="slides/slide137.xml"/><Relationship Id="rId166" Type="http://schemas.openxmlformats.org/officeDocument/2006/relationships/slide" Target="slides/slide158.xml"/><Relationship Id="rId187" Type="http://schemas.openxmlformats.org/officeDocument/2006/relationships/slide" Target="slides/slide179.xml"/><Relationship Id="rId331" Type="http://schemas.openxmlformats.org/officeDocument/2006/relationships/slide" Target="slides/slide323.xml"/><Relationship Id="rId352" Type="http://schemas.openxmlformats.org/officeDocument/2006/relationships/slide" Target="slides/slide344.xml"/><Relationship Id="rId373" Type="http://schemas.openxmlformats.org/officeDocument/2006/relationships/slide" Target="slides/slide365.xml"/><Relationship Id="rId394" Type="http://schemas.openxmlformats.org/officeDocument/2006/relationships/slide" Target="slides/slide386.xml"/><Relationship Id="rId408" Type="http://schemas.openxmlformats.org/officeDocument/2006/relationships/slide" Target="slides/slide400.xml"/><Relationship Id="rId429" Type="http://schemas.openxmlformats.org/officeDocument/2006/relationships/slide" Target="slides/slide42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4.xml"/><Relationship Id="rId233" Type="http://schemas.openxmlformats.org/officeDocument/2006/relationships/slide" Target="slides/slide225.xml"/><Relationship Id="rId254" Type="http://schemas.openxmlformats.org/officeDocument/2006/relationships/slide" Target="slides/slide246.xml"/><Relationship Id="rId440" Type="http://schemas.openxmlformats.org/officeDocument/2006/relationships/slide" Target="slides/slide432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275" Type="http://schemas.openxmlformats.org/officeDocument/2006/relationships/slide" Target="slides/slide267.xml"/><Relationship Id="rId296" Type="http://schemas.openxmlformats.org/officeDocument/2006/relationships/slide" Target="slides/slide288.xml"/><Relationship Id="rId300" Type="http://schemas.openxmlformats.org/officeDocument/2006/relationships/slide" Target="slides/slide292.xml"/><Relationship Id="rId461" Type="http://schemas.openxmlformats.org/officeDocument/2006/relationships/slide" Target="slides/slide453.xml"/><Relationship Id="rId482" Type="http://schemas.openxmlformats.org/officeDocument/2006/relationships/slide" Target="slides/slide474.xml"/><Relationship Id="rId517" Type="http://schemas.openxmlformats.org/officeDocument/2006/relationships/slide" Target="slides/slide509.xml"/><Relationship Id="rId60" Type="http://schemas.openxmlformats.org/officeDocument/2006/relationships/slide" Target="slides/slide52.xml"/><Relationship Id="rId81" Type="http://schemas.openxmlformats.org/officeDocument/2006/relationships/slide" Target="slides/slide73.xml"/><Relationship Id="rId135" Type="http://schemas.openxmlformats.org/officeDocument/2006/relationships/slide" Target="slides/slide127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198" Type="http://schemas.openxmlformats.org/officeDocument/2006/relationships/slide" Target="slides/slide190.xml"/><Relationship Id="rId321" Type="http://schemas.openxmlformats.org/officeDocument/2006/relationships/slide" Target="slides/slide313.xml"/><Relationship Id="rId342" Type="http://schemas.openxmlformats.org/officeDocument/2006/relationships/slide" Target="slides/slide334.xml"/><Relationship Id="rId363" Type="http://schemas.openxmlformats.org/officeDocument/2006/relationships/slide" Target="slides/slide355.xml"/><Relationship Id="rId384" Type="http://schemas.openxmlformats.org/officeDocument/2006/relationships/slide" Target="slides/slide376.xml"/><Relationship Id="rId419" Type="http://schemas.openxmlformats.org/officeDocument/2006/relationships/slide" Target="slides/slide411.xml"/><Relationship Id="rId202" Type="http://schemas.openxmlformats.org/officeDocument/2006/relationships/slide" Target="slides/slide194.xml"/><Relationship Id="rId223" Type="http://schemas.openxmlformats.org/officeDocument/2006/relationships/slide" Target="slides/slide215.xml"/><Relationship Id="rId244" Type="http://schemas.openxmlformats.org/officeDocument/2006/relationships/slide" Target="slides/slide236.xml"/><Relationship Id="rId430" Type="http://schemas.openxmlformats.org/officeDocument/2006/relationships/slide" Target="slides/slide422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265" Type="http://schemas.openxmlformats.org/officeDocument/2006/relationships/slide" Target="slides/slide257.xml"/><Relationship Id="rId286" Type="http://schemas.openxmlformats.org/officeDocument/2006/relationships/slide" Target="slides/slide278.xml"/><Relationship Id="rId451" Type="http://schemas.openxmlformats.org/officeDocument/2006/relationships/slide" Target="slides/slide443.xml"/><Relationship Id="rId472" Type="http://schemas.openxmlformats.org/officeDocument/2006/relationships/slide" Target="slides/slide464.xml"/><Relationship Id="rId493" Type="http://schemas.openxmlformats.org/officeDocument/2006/relationships/slide" Target="slides/slide485.xml"/><Relationship Id="rId507" Type="http://schemas.openxmlformats.org/officeDocument/2006/relationships/slide" Target="slides/slide499.xml"/><Relationship Id="rId528" Type="http://schemas.openxmlformats.org/officeDocument/2006/relationships/slide" Target="slides/slide520.xml"/><Relationship Id="rId50" Type="http://schemas.openxmlformats.org/officeDocument/2006/relationships/slide" Target="slides/slide42.xml"/><Relationship Id="rId104" Type="http://schemas.openxmlformats.org/officeDocument/2006/relationships/slide" Target="slides/slide96.xml"/><Relationship Id="rId125" Type="http://schemas.openxmlformats.org/officeDocument/2006/relationships/slide" Target="slides/slide117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188" Type="http://schemas.openxmlformats.org/officeDocument/2006/relationships/slide" Target="slides/slide180.xml"/><Relationship Id="rId311" Type="http://schemas.openxmlformats.org/officeDocument/2006/relationships/slide" Target="slides/slide303.xml"/><Relationship Id="rId332" Type="http://schemas.openxmlformats.org/officeDocument/2006/relationships/slide" Target="slides/slide324.xml"/><Relationship Id="rId353" Type="http://schemas.openxmlformats.org/officeDocument/2006/relationships/slide" Target="slides/slide345.xml"/><Relationship Id="rId374" Type="http://schemas.openxmlformats.org/officeDocument/2006/relationships/slide" Target="slides/slide366.xml"/><Relationship Id="rId395" Type="http://schemas.openxmlformats.org/officeDocument/2006/relationships/slide" Target="slides/slide387.xml"/><Relationship Id="rId409" Type="http://schemas.openxmlformats.org/officeDocument/2006/relationships/slide" Target="slides/slide401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13" Type="http://schemas.openxmlformats.org/officeDocument/2006/relationships/slide" Target="slides/slide205.xml"/><Relationship Id="rId234" Type="http://schemas.openxmlformats.org/officeDocument/2006/relationships/slide" Target="slides/slide226.xml"/><Relationship Id="rId420" Type="http://schemas.openxmlformats.org/officeDocument/2006/relationships/slide" Target="slides/slide41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55" Type="http://schemas.openxmlformats.org/officeDocument/2006/relationships/slide" Target="slides/slide247.xml"/><Relationship Id="rId276" Type="http://schemas.openxmlformats.org/officeDocument/2006/relationships/slide" Target="slides/slide268.xml"/><Relationship Id="rId297" Type="http://schemas.openxmlformats.org/officeDocument/2006/relationships/slide" Target="slides/slide289.xml"/><Relationship Id="rId441" Type="http://schemas.openxmlformats.org/officeDocument/2006/relationships/slide" Target="slides/slide433.xml"/><Relationship Id="rId462" Type="http://schemas.openxmlformats.org/officeDocument/2006/relationships/slide" Target="slides/slide454.xml"/><Relationship Id="rId483" Type="http://schemas.openxmlformats.org/officeDocument/2006/relationships/slide" Target="slides/slide475.xml"/><Relationship Id="rId518" Type="http://schemas.openxmlformats.org/officeDocument/2006/relationships/slide" Target="slides/slide510.xml"/><Relationship Id="rId40" Type="http://schemas.openxmlformats.org/officeDocument/2006/relationships/slide" Target="slides/slide32.xml"/><Relationship Id="rId115" Type="http://schemas.openxmlformats.org/officeDocument/2006/relationships/slide" Target="slides/slide107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301" Type="http://schemas.openxmlformats.org/officeDocument/2006/relationships/slide" Target="slides/slide293.xml"/><Relationship Id="rId322" Type="http://schemas.openxmlformats.org/officeDocument/2006/relationships/slide" Target="slides/slide314.xml"/><Relationship Id="rId343" Type="http://schemas.openxmlformats.org/officeDocument/2006/relationships/slide" Target="slides/slide335.xml"/><Relationship Id="rId364" Type="http://schemas.openxmlformats.org/officeDocument/2006/relationships/slide" Target="slides/slide356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9" Type="http://schemas.openxmlformats.org/officeDocument/2006/relationships/slide" Target="slides/slide191.xml"/><Relationship Id="rId203" Type="http://schemas.openxmlformats.org/officeDocument/2006/relationships/slide" Target="slides/slide195.xml"/><Relationship Id="rId385" Type="http://schemas.openxmlformats.org/officeDocument/2006/relationships/slide" Target="slides/slide377.xml"/><Relationship Id="rId19" Type="http://schemas.openxmlformats.org/officeDocument/2006/relationships/slide" Target="slides/slide11.xml"/><Relationship Id="rId224" Type="http://schemas.openxmlformats.org/officeDocument/2006/relationships/slide" Target="slides/slide216.xml"/><Relationship Id="rId245" Type="http://schemas.openxmlformats.org/officeDocument/2006/relationships/slide" Target="slides/slide237.xml"/><Relationship Id="rId266" Type="http://schemas.openxmlformats.org/officeDocument/2006/relationships/slide" Target="slides/slide258.xml"/><Relationship Id="rId287" Type="http://schemas.openxmlformats.org/officeDocument/2006/relationships/slide" Target="slides/slide279.xml"/><Relationship Id="rId410" Type="http://schemas.openxmlformats.org/officeDocument/2006/relationships/slide" Target="slides/slide402.xml"/><Relationship Id="rId431" Type="http://schemas.openxmlformats.org/officeDocument/2006/relationships/slide" Target="slides/slide423.xml"/><Relationship Id="rId452" Type="http://schemas.openxmlformats.org/officeDocument/2006/relationships/slide" Target="slides/slide444.xml"/><Relationship Id="rId473" Type="http://schemas.openxmlformats.org/officeDocument/2006/relationships/slide" Target="slides/slide465.xml"/><Relationship Id="rId494" Type="http://schemas.openxmlformats.org/officeDocument/2006/relationships/slide" Target="slides/slide486.xml"/><Relationship Id="rId508" Type="http://schemas.openxmlformats.org/officeDocument/2006/relationships/slide" Target="slides/slide500.xml"/><Relationship Id="rId529" Type="http://schemas.openxmlformats.org/officeDocument/2006/relationships/slide" Target="slides/slide521.xml"/><Relationship Id="rId30" Type="http://schemas.openxmlformats.org/officeDocument/2006/relationships/slide" Target="slides/slide2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312" Type="http://schemas.openxmlformats.org/officeDocument/2006/relationships/slide" Target="slides/slide304.xml"/><Relationship Id="rId333" Type="http://schemas.openxmlformats.org/officeDocument/2006/relationships/slide" Target="slides/slide325.xml"/><Relationship Id="rId354" Type="http://schemas.openxmlformats.org/officeDocument/2006/relationships/slide" Target="slides/slide346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189" Type="http://schemas.openxmlformats.org/officeDocument/2006/relationships/slide" Target="slides/slide181.xml"/><Relationship Id="rId375" Type="http://schemas.openxmlformats.org/officeDocument/2006/relationships/slide" Target="slides/slide367.xml"/><Relationship Id="rId396" Type="http://schemas.openxmlformats.org/officeDocument/2006/relationships/slide" Target="slides/slide388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6.xml"/><Relationship Id="rId235" Type="http://schemas.openxmlformats.org/officeDocument/2006/relationships/slide" Target="slides/slide227.xml"/><Relationship Id="rId256" Type="http://schemas.openxmlformats.org/officeDocument/2006/relationships/slide" Target="slides/slide248.xml"/><Relationship Id="rId277" Type="http://schemas.openxmlformats.org/officeDocument/2006/relationships/slide" Target="slides/slide269.xml"/><Relationship Id="rId298" Type="http://schemas.openxmlformats.org/officeDocument/2006/relationships/slide" Target="slides/slide290.xml"/><Relationship Id="rId400" Type="http://schemas.openxmlformats.org/officeDocument/2006/relationships/slide" Target="slides/slide392.xml"/><Relationship Id="rId421" Type="http://schemas.openxmlformats.org/officeDocument/2006/relationships/slide" Target="slides/slide413.xml"/><Relationship Id="rId442" Type="http://schemas.openxmlformats.org/officeDocument/2006/relationships/slide" Target="slides/slide434.xml"/><Relationship Id="rId463" Type="http://schemas.openxmlformats.org/officeDocument/2006/relationships/slide" Target="slides/slide455.xml"/><Relationship Id="rId484" Type="http://schemas.openxmlformats.org/officeDocument/2006/relationships/slide" Target="slides/slide476.xml"/><Relationship Id="rId519" Type="http://schemas.openxmlformats.org/officeDocument/2006/relationships/slide" Target="slides/slide511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302" Type="http://schemas.openxmlformats.org/officeDocument/2006/relationships/slide" Target="slides/slide294.xml"/><Relationship Id="rId323" Type="http://schemas.openxmlformats.org/officeDocument/2006/relationships/slide" Target="slides/slide315.xml"/><Relationship Id="rId344" Type="http://schemas.openxmlformats.org/officeDocument/2006/relationships/slide" Target="slides/slide336.xml"/><Relationship Id="rId530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179" Type="http://schemas.openxmlformats.org/officeDocument/2006/relationships/slide" Target="slides/slide171.xml"/><Relationship Id="rId365" Type="http://schemas.openxmlformats.org/officeDocument/2006/relationships/slide" Target="slides/slide357.xml"/><Relationship Id="rId386" Type="http://schemas.openxmlformats.org/officeDocument/2006/relationships/slide" Target="slides/slide378.xml"/><Relationship Id="rId190" Type="http://schemas.openxmlformats.org/officeDocument/2006/relationships/slide" Target="slides/slide182.xml"/><Relationship Id="rId204" Type="http://schemas.openxmlformats.org/officeDocument/2006/relationships/slide" Target="slides/slide196.xml"/><Relationship Id="rId225" Type="http://schemas.openxmlformats.org/officeDocument/2006/relationships/slide" Target="slides/slide217.xml"/><Relationship Id="rId246" Type="http://schemas.openxmlformats.org/officeDocument/2006/relationships/slide" Target="slides/slide238.xml"/><Relationship Id="rId267" Type="http://schemas.openxmlformats.org/officeDocument/2006/relationships/slide" Target="slides/slide259.xml"/><Relationship Id="rId288" Type="http://schemas.openxmlformats.org/officeDocument/2006/relationships/slide" Target="slides/slide280.xml"/><Relationship Id="rId411" Type="http://schemas.openxmlformats.org/officeDocument/2006/relationships/slide" Target="slides/slide403.xml"/><Relationship Id="rId432" Type="http://schemas.openxmlformats.org/officeDocument/2006/relationships/slide" Target="slides/slide424.xml"/><Relationship Id="rId453" Type="http://schemas.openxmlformats.org/officeDocument/2006/relationships/slide" Target="slides/slide445.xml"/><Relationship Id="rId474" Type="http://schemas.openxmlformats.org/officeDocument/2006/relationships/slide" Target="slides/slide466.xml"/><Relationship Id="rId509" Type="http://schemas.openxmlformats.org/officeDocument/2006/relationships/slide" Target="slides/slide501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313" Type="http://schemas.openxmlformats.org/officeDocument/2006/relationships/slide" Target="slides/slide305.xml"/><Relationship Id="rId495" Type="http://schemas.openxmlformats.org/officeDocument/2006/relationships/slide" Target="slides/slide487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94" Type="http://schemas.openxmlformats.org/officeDocument/2006/relationships/slide" Target="slides/slide86.xml"/><Relationship Id="rId148" Type="http://schemas.openxmlformats.org/officeDocument/2006/relationships/slide" Target="slides/slide140.xml"/><Relationship Id="rId169" Type="http://schemas.openxmlformats.org/officeDocument/2006/relationships/slide" Target="slides/slide161.xml"/><Relationship Id="rId334" Type="http://schemas.openxmlformats.org/officeDocument/2006/relationships/slide" Target="slides/slide326.xml"/><Relationship Id="rId355" Type="http://schemas.openxmlformats.org/officeDocument/2006/relationships/slide" Target="slides/slide347.xml"/><Relationship Id="rId376" Type="http://schemas.openxmlformats.org/officeDocument/2006/relationships/slide" Target="slides/slide368.xml"/><Relationship Id="rId397" Type="http://schemas.openxmlformats.org/officeDocument/2006/relationships/slide" Target="slides/slide389.xml"/><Relationship Id="rId520" Type="http://schemas.openxmlformats.org/officeDocument/2006/relationships/slide" Target="slides/slide512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2.xml"/><Relationship Id="rId215" Type="http://schemas.openxmlformats.org/officeDocument/2006/relationships/slide" Target="slides/slide207.xml"/><Relationship Id="rId236" Type="http://schemas.openxmlformats.org/officeDocument/2006/relationships/slide" Target="slides/slide228.xml"/><Relationship Id="rId257" Type="http://schemas.openxmlformats.org/officeDocument/2006/relationships/slide" Target="slides/slide249.xml"/><Relationship Id="rId278" Type="http://schemas.openxmlformats.org/officeDocument/2006/relationships/slide" Target="slides/slide270.xml"/><Relationship Id="rId401" Type="http://schemas.openxmlformats.org/officeDocument/2006/relationships/slide" Target="slides/slide393.xml"/><Relationship Id="rId422" Type="http://schemas.openxmlformats.org/officeDocument/2006/relationships/slide" Target="slides/slide414.xml"/><Relationship Id="rId443" Type="http://schemas.openxmlformats.org/officeDocument/2006/relationships/slide" Target="slides/slide435.xml"/><Relationship Id="rId464" Type="http://schemas.openxmlformats.org/officeDocument/2006/relationships/slide" Target="slides/slide456.xml"/><Relationship Id="rId303" Type="http://schemas.openxmlformats.org/officeDocument/2006/relationships/slide" Target="slides/slide295.xml"/><Relationship Id="rId485" Type="http://schemas.openxmlformats.org/officeDocument/2006/relationships/slide" Target="slides/slide477.xml"/><Relationship Id="rId42" Type="http://schemas.openxmlformats.org/officeDocument/2006/relationships/slide" Target="slides/slide34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345" Type="http://schemas.openxmlformats.org/officeDocument/2006/relationships/slide" Target="slides/slide337.xml"/><Relationship Id="rId387" Type="http://schemas.openxmlformats.org/officeDocument/2006/relationships/slide" Target="slides/slide379.xml"/><Relationship Id="rId510" Type="http://schemas.openxmlformats.org/officeDocument/2006/relationships/slide" Target="slides/slide502.xml"/><Relationship Id="rId191" Type="http://schemas.openxmlformats.org/officeDocument/2006/relationships/slide" Target="slides/slide183.xml"/><Relationship Id="rId205" Type="http://schemas.openxmlformats.org/officeDocument/2006/relationships/slide" Target="slides/slide197.xml"/><Relationship Id="rId247" Type="http://schemas.openxmlformats.org/officeDocument/2006/relationships/slide" Target="slides/slide239.xml"/><Relationship Id="rId412" Type="http://schemas.openxmlformats.org/officeDocument/2006/relationships/slide" Target="slides/slide404.xml"/><Relationship Id="rId107" Type="http://schemas.openxmlformats.org/officeDocument/2006/relationships/slide" Target="slides/slide99.xml"/><Relationship Id="rId289" Type="http://schemas.openxmlformats.org/officeDocument/2006/relationships/slide" Target="slides/slide281.xml"/><Relationship Id="rId454" Type="http://schemas.openxmlformats.org/officeDocument/2006/relationships/slide" Target="slides/slide446.xml"/><Relationship Id="rId496" Type="http://schemas.openxmlformats.org/officeDocument/2006/relationships/slide" Target="slides/slide488.xml"/><Relationship Id="rId11" Type="http://schemas.openxmlformats.org/officeDocument/2006/relationships/slide" Target="slides/slide3.xml"/><Relationship Id="rId53" Type="http://schemas.openxmlformats.org/officeDocument/2006/relationships/slide" Target="slides/slide45.xml"/><Relationship Id="rId149" Type="http://schemas.openxmlformats.org/officeDocument/2006/relationships/slide" Target="slides/slide141.xml"/><Relationship Id="rId314" Type="http://schemas.openxmlformats.org/officeDocument/2006/relationships/slide" Target="slides/slide306.xml"/><Relationship Id="rId356" Type="http://schemas.openxmlformats.org/officeDocument/2006/relationships/slide" Target="slides/slide348.xml"/><Relationship Id="rId398" Type="http://schemas.openxmlformats.org/officeDocument/2006/relationships/slide" Target="slides/slide390.xml"/><Relationship Id="rId521" Type="http://schemas.openxmlformats.org/officeDocument/2006/relationships/slide" Target="slides/slide513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216" Type="http://schemas.openxmlformats.org/officeDocument/2006/relationships/slide" Target="slides/slide208.xml"/><Relationship Id="rId423" Type="http://schemas.openxmlformats.org/officeDocument/2006/relationships/slide" Target="slides/slide415.xml"/><Relationship Id="rId258" Type="http://schemas.openxmlformats.org/officeDocument/2006/relationships/slide" Target="slides/slide250.xml"/><Relationship Id="rId465" Type="http://schemas.openxmlformats.org/officeDocument/2006/relationships/slide" Target="slides/slide457.xml"/><Relationship Id="rId22" Type="http://schemas.openxmlformats.org/officeDocument/2006/relationships/slide" Target="slides/slide14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325" Type="http://schemas.openxmlformats.org/officeDocument/2006/relationships/slide" Target="slides/slide317.xml"/><Relationship Id="rId367" Type="http://schemas.openxmlformats.org/officeDocument/2006/relationships/slide" Target="slides/slide359.xml"/><Relationship Id="rId532" Type="http://schemas.openxmlformats.org/officeDocument/2006/relationships/viewProps" Target="viewProps.xml"/><Relationship Id="rId171" Type="http://schemas.openxmlformats.org/officeDocument/2006/relationships/slide" Target="slides/slide163.xml"/><Relationship Id="rId227" Type="http://schemas.openxmlformats.org/officeDocument/2006/relationships/slide" Target="slides/slide219.xml"/><Relationship Id="rId269" Type="http://schemas.openxmlformats.org/officeDocument/2006/relationships/slide" Target="slides/slide261.xml"/><Relationship Id="rId434" Type="http://schemas.openxmlformats.org/officeDocument/2006/relationships/slide" Target="slides/slide426.xml"/><Relationship Id="rId476" Type="http://schemas.openxmlformats.org/officeDocument/2006/relationships/slide" Target="slides/slide468.xml"/><Relationship Id="rId33" Type="http://schemas.openxmlformats.org/officeDocument/2006/relationships/slide" Target="slides/slide25.xml"/><Relationship Id="rId129" Type="http://schemas.openxmlformats.org/officeDocument/2006/relationships/slide" Target="slides/slide121.xml"/><Relationship Id="rId280" Type="http://schemas.openxmlformats.org/officeDocument/2006/relationships/slide" Target="slides/slide272.xml"/><Relationship Id="rId336" Type="http://schemas.openxmlformats.org/officeDocument/2006/relationships/slide" Target="slides/slide328.xml"/><Relationship Id="rId501" Type="http://schemas.openxmlformats.org/officeDocument/2006/relationships/slide" Target="slides/slide493.xml"/><Relationship Id="rId75" Type="http://schemas.openxmlformats.org/officeDocument/2006/relationships/slide" Target="slides/slide67.xml"/><Relationship Id="rId140" Type="http://schemas.openxmlformats.org/officeDocument/2006/relationships/slide" Target="slides/slide132.xml"/><Relationship Id="rId182" Type="http://schemas.openxmlformats.org/officeDocument/2006/relationships/slide" Target="slides/slide174.xml"/><Relationship Id="rId378" Type="http://schemas.openxmlformats.org/officeDocument/2006/relationships/slide" Target="slides/slide370.xml"/><Relationship Id="rId403" Type="http://schemas.openxmlformats.org/officeDocument/2006/relationships/slide" Target="slides/slide39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0.xml"/><Relationship Id="rId445" Type="http://schemas.openxmlformats.org/officeDocument/2006/relationships/slide" Target="slides/slide437.xml"/><Relationship Id="rId487" Type="http://schemas.openxmlformats.org/officeDocument/2006/relationships/slide" Target="slides/slide479.xml"/><Relationship Id="rId291" Type="http://schemas.openxmlformats.org/officeDocument/2006/relationships/slide" Target="slides/slide283.xml"/><Relationship Id="rId305" Type="http://schemas.openxmlformats.org/officeDocument/2006/relationships/slide" Target="slides/slide297.xml"/><Relationship Id="rId347" Type="http://schemas.openxmlformats.org/officeDocument/2006/relationships/slide" Target="slides/slide339.xml"/><Relationship Id="rId512" Type="http://schemas.openxmlformats.org/officeDocument/2006/relationships/slide" Target="slides/slide504.xml"/><Relationship Id="rId44" Type="http://schemas.openxmlformats.org/officeDocument/2006/relationships/slide" Target="slides/slide36.xml"/><Relationship Id="rId86" Type="http://schemas.openxmlformats.org/officeDocument/2006/relationships/slide" Target="slides/slide78.xml"/><Relationship Id="rId151" Type="http://schemas.openxmlformats.org/officeDocument/2006/relationships/slide" Target="slides/slide143.xml"/><Relationship Id="rId389" Type="http://schemas.openxmlformats.org/officeDocument/2006/relationships/slide" Target="slides/slide381.xml"/><Relationship Id="rId193" Type="http://schemas.openxmlformats.org/officeDocument/2006/relationships/slide" Target="slides/slide185.xml"/><Relationship Id="rId207" Type="http://schemas.openxmlformats.org/officeDocument/2006/relationships/slide" Target="slides/slide199.xml"/><Relationship Id="rId249" Type="http://schemas.openxmlformats.org/officeDocument/2006/relationships/slide" Target="slides/slide241.xml"/><Relationship Id="rId414" Type="http://schemas.openxmlformats.org/officeDocument/2006/relationships/slide" Target="slides/slide406.xml"/><Relationship Id="rId456" Type="http://schemas.openxmlformats.org/officeDocument/2006/relationships/slide" Target="slides/slide448.xml"/><Relationship Id="rId498" Type="http://schemas.openxmlformats.org/officeDocument/2006/relationships/slide" Target="slides/slide490.xml"/><Relationship Id="rId13" Type="http://schemas.openxmlformats.org/officeDocument/2006/relationships/slide" Target="slides/slide5.xml"/><Relationship Id="rId109" Type="http://schemas.openxmlformats.org/officeDocument/2006/relationships/slide" Target="slides/slide101.xml"/><Relationship Id="rId260" Type="http://schemas.openxmlformats.org/officeDocument/2006/relationships/slide" Target="slides/slide252.xml"/><Relationship Id="rId316" Type="http://schemas.openxmlformats.org/officeDocument/2006/relationships/slide" Target="slides/slide308.xml"/><Relationship Id="rId523" Type="http://schemas.openxmlformats.org/officeDocument/2006/relationships/slide" Target="slides/slide515.xml"/><Relationship Id="rId55" Type="http://schemas.openxmlformats.org/officeDocument/2006/relationships/slide" Target="slides/slide47.xml"/><Relationship Id="rId97" Type="http://schemas.openxmlformats.org/officeDocument/2006/relationships/slide" Target="slides/slide89.xml"/><Relationship Id="rId120" Type="http://schemas.openxmlformats.org/officeDocument/2006/relationships/slide" Target="slides/slide112.xml"/><Relationship Id="rId358" Type="http://schemas.openxmlformats.org/officeDocument/2006/relationships/slide" Target="slides/slide350.xml"/><Relationship Id="rId162" Type="http://schemas.openxmlformats.org/officeDocument/2006/relationships/slide" Target="slides/slide154.xml"/><Relationship Id="rId218" Type="http://schemas.openxmlformats.org/officeDocument/2006/relationships/slide" Target="slides/slide210.xml"/><Relationship Id="rId425" Type="http://schemas.openxmlformats.org/officeDocument/2006/relationships/slide" Target="slides/slide417.xml"/><Relationship Id="rId467" Type="http://schemas.openxmlformats.org/officeDocument/2006/relationships/slide" Target="slides/slide459.xml"/><Relationship Id="rId271" Type="http://schemas.openxmlformats.org/officeDocument/2006/relationships/slide" Target="slides/slide263.xml"/><Relationship Id="rId24" Type="http://schemas.openxmlformats.org/officeDocument/2006/relationships/slide" Target="slides/slide16.xml"/><Relationship Id="rId66" Type="http://schemas.openxmlformats.org/officeDocument/2006/relationships/slide" Target="slides/slide58.xml"/><Relationship Id="rId131" Type="http://schemas.openxmlformats.org/officeDocument/2006/relationships/slide" Target="slides/slide123.xml"/><Relationship Id="rId327" Type="http://schemas.openxmlformats.org/officeDocument/2006/relationships/slide" Target="slides/slide319.xml"/><Relationship Id="rId369" Type="http://schemas.openxmlformats.org/officeDocument/2006/relationships/slide" Target="slides/slide361.xml"/><Relationship Id="rId534" Type="http://schemas.openxmlformats.org/officeDocument/2006/relationships/tableStyles" Target="tableStyles.xml"/><Relationship Id="rId173" Type="http://schemas.openxmlformats.org/officeDocument/2006/relationships/slide" Target="slides/slide165.xml"/><Relationship Id="rId229" Type="http://schemas.openxmlformats.org/officeDocument/2006/relationships/slide" Target="slides/slide221.xml"/><Relationship Id="rId380" Type="http://schemas.openxmlformats.org/officeDocument/2006/relationships/slide" Target="slides/slide372.xml"/><Relationship Id="rId436" Type="http://schemas.openxmlformats.org/officeDocument/2006/relationships/slide" Target="slides/slide428.xml"/><Relationship Id="rId240" Type="http://schemas.openxmlformats.org/officeDocument/2006/relationships/slide" Target="slides/slide232.xml"/><Relationship Id="rId478" Type="http://schemas.openxmlformats.org/officeDocument/2006/relationships/slide" Target="slides/slide470.xml"/><Relationship Id="rId35" Type="http://schemas.openxmlformats.org/officeDocument/2006/relationships/slide" Target="slides/slide27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282" Type="http://schemas.openxmlformats.org/officeDocument/2006/relationships/slide" Target="slides/slide274.xml"/><Relationship Id="rId338" Type="http://schemas.openxmlformats.org/officeDocument/2006/relationships/slide" Target="slides/slide330.xml"/><Relationship Id="rId503" Type="http://schemas.openxmlformats.org/officeDocument/2006/relationships/slide" Target="slides/slide495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34.xml"/><Relationship Id="rId184" Type="http://schemas.openxmlformats.org/officeDocument/2006/relationships/slide" Target="slides/slide176.xml"/><Relationship Id="rId391" Type="http://schemas.openxmlformats.org/officeDocument/2006/relationships/slide" Target="slides/slide383.xml"/><Relationship Id="rId405" Type="http://schemas.openxmlformats.org/officeDocument/2006/relationships/slide" Target="slides/slide397.xml"/><Relationship Id="rId447" Type="http://schemas.openxmlformats.org/officeDocument/2006/relationships/slide" Target="slides/slide4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8708B-AFD7-441C-9F76-7B31D92DC824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6E7FE-9AD9-4BC5-9C66-7B5ACF4B1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7.xml"/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4.xml"/><Relationship Id="rId1" Type="http://schemas.openxmlformats.org/officeDocument/2006/relationships/notesMaster" Target="../notesMasters/notesMaster1.xml"/></Relationships>
</file>

<file path=ppt/notesSlides/_rels/notesSlide4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4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4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4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8.xml"/><Relationship Id="rId1" Type="http://schemas.openxmlformats.org/officeDocument/2006/relationships/notesMaster" Target="../notesMasters/notesMaster1.xml"/></Relationships>
</file>

<file path=ppt/notesSlides/_rels/notesSlide4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4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1.xml"/><Relationship Id="rId1" Type="http://schemas.openxmlformats.org/officeDocument/2006/relationships/notesMaster" Target="../notesMasters/notesMaster1.xml"/></Relationships>
</file>

<file path=ppt/notesSlides/_rels/notesSlide4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2.xml"/><Relationship Id="rId1" Type="http://schemas.openxmlformats.org/officeDocument/2006/relationships/notesMaster" Target="../notesMasters/notesMaster1.xml"/></Relationships>
</file>

<file path=ppt/notesSlides/_rels/notesSlide4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4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4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4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4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4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8.xml"/><Relationship Id="rId1" Type="http://schemas.openxmlformats.org/officeDocument/2006/relationships/notesMaster" Target="../notesMasters/notesMaster1.xml"/></Relationships>
</file>

<file path=ppt/notesSlides/_rels/notesSlide4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4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4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4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4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4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4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4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4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4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4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4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4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4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4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4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7.xml"/><Relationship Id="rId1" Type="http://schemas.openxmlformats.org/officeDocument/2006/relationships/notesMaster" Target="../notesMasters/notesMaster1.xml"/></Relationships>
</file>

<file path=ppt/notesSlides/_rels/notesSlide4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8.xml"/><Relationship Id="rId1" Type="http://schemas.openxmlformats.org/officeDocument/2006/relationships/notesMaster" Target="../notesMasters/notesMaster1.xml"/></Relationships>
</file>

<file path=ppt/notesSlides/_rels/notesSlide4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9.xml"/><Relationship Id="rId1" Type="http://schemas.openxmlformats.org/officeDocument/2006/relationships/notesMaster" Target="../notesMasters/notesMaster1.xml"/></Relationships>
</file>

<file path=ppt/notesSlides/_rels/notesSlide4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0.xml"/><Relationship Id="rId1" Type="http://schemas.openxmlformats.org/officeDocument/2006/relationships/notesMaster" Target="../notesMasters/notesMaster1.xml"/></Relationships>
</file>

<file path=ppt/notesSlides/_rels/notesSlide4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2.xml"/><Relationship Id="rId1" Type="http://schemas.openxmlformats.org/officeDocument/2006/relationships/notesMaster" Target="../notesMasters/notesMaster1.xml"/></Relationships>
</file>

<file path=ppt/notesSlides/_rels/notesSlide5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3.xml"/><Relationship Id="rId1" Type="http://schemas.openxmlformats.org/officeDocument/2006/relationships/notesMaster" Target="../notesMasters/notesMaster1.xml"/></Relationships>
</file>

<file path=ppt/notesSlides/_rels/notesSlide5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4.xml"/><Relationship Id="rId1" Type="http://schemas.openxmlformats.org/officeDocument/2006/relationships/notesMaster" Target="../notesMasters/notesMaster1.xml"/></Relationships>
</file>

<file path=ppt/notesSlides/_rels/notesSlide5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5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6.xml"/><Relationship Id="rId1" Type="http://schemas.openxmlformats.org/officeDocument/2006/relationships/notesMaster" Target="../notesMasters/notesMaster1.xml"/></Relationships>
</file>

<file path=ppt/notesSlides/_rels/notesSlide5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7.xml"/><Relationship Id="rId1" Type="http://schemas.openxmlformats.org/officeDocument/2006/relationships/notesMaster" Target="../notesMasters/notesMaster1.xml"/></Relationships>
</file>

<file path=ppt/notesSlides/_rels/notesSlide5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5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5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5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5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5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4.xml"/><Relationship Id="rId1" Type="http://schemas.openxmlformats.org/officeDocument/2006/relationships/notesMaster" Target="../notesMasters/notesMaster1.xml"/></Relationships>
</file>

<file path=ppt/notesSlides/_rels/notesSlide5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5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5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5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5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5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5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2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1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976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7286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713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4080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63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0845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9438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412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0070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9973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769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58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3962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3708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6269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7263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21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167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101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88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587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46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7321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43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758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3350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7276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461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254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6936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6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1593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0687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8395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7416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609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3624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0227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954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8323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170-171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2503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74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5560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985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0272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0175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5067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220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7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161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173-174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9718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0888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1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3176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81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5696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852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309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8884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2992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176-177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8246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6172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03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95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3231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150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2072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037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520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470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5611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521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8805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0669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93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0713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9479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3129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04318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1847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4656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2723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217-218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892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928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218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39509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95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8666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48349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2273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0884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1301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147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47515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28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06328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50670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6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6283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636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62225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55317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8799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58623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9792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53783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2976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525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0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7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92954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260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4897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4150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49024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85478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924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16653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8070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7202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13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08369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7727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26906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35276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5886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721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0933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543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01790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4120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78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77516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02237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6883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1546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1733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54792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8402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286-287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5613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287-288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97622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81116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288-289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4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82558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78746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289-290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57522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6628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234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7165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4450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72771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97333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905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01472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97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19800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18228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4111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24110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5302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2494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6334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0403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21615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9889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35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35627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310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2770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64569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72905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27292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75172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5950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9973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6748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318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55775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319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1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1399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4274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4489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3681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24121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91627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8127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14686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33009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0493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5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886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97092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4475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1565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4681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633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42106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91815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46047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51378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98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61-62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41152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2743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199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78554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11433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4057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7563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8162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40285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4937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6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61-62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85861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1189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38848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6355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8519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85783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905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6748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21298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299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19402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09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17898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35720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89824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5096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01167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04087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81381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28598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2846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29123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29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91756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5846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8530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12894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74361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21093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55478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3849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42137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4748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17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64-65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69496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88660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70425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89235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394-395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39874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397-398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42426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6753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03729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75768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53771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20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58534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32848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440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8666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0466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3478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4633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59619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49903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68556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2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65-66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2368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75459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7232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0931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89465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8293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38800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45606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8685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9139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848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03947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63532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52772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96632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97846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36167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98450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0261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358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09307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5202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7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8327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8102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9255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363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1977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80199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27758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57174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69575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84553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03511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41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23554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32000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0843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41839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40404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57132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7436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429-430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83173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48022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96202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557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9090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34674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89051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6982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433-434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7998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68893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491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437-438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77312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8728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48853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073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1608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45089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66618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55389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87122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48986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07622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17282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86407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399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95749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02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14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05669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830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6526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54410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06443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87971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51150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18917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72753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9057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060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86140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33677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98855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85818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86507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48618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77052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18657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04247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419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97809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1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35963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04976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8137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70254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36395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58993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10613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24615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38604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69382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86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52168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36918"/>
      </p:ext>
    </p:extLst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67803"/>
      </p:ext>
    </p:extLst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17367"/>
      </p:ext>
    </p:extLst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24094"/>
      </p:ext>
    </p:extLst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07782"/>
      </p:ext>
    </p:extLst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7540"/>
      </p:ext>
    </p:extLst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77996"/>
      </p:ext>
    </p:extLst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3092"/>
      </p:ext>
    </p:extLst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50684"/>
      </p:ext>
    </p:extLst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84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9049"/>
      </p:ext>
    </p:extLst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88132"/>
      </p:ext>
    </p:extLst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24609"/>
      </p:ext>
    </p:extLst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57438"/>
      </p:ext>
    </p:extLst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89824"/>
      </p:ext>
    </p:extLst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47012"/>
      </p:ext>
    </p:extLst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90604"/>
      </p:ext>
    </p:extLst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93796"/>
      </p:ext>
    </p:extLst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32301"/>
      </p:ext>
    </p:extLst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56324"/>
      </p:ext>
    </p:extLst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10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6059"/>
      </p:ext>
    </p:extLst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24198"/>
      </p:ext>
    </p:extLst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56647"/>
      </p:ext>
    </p:extLst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67902"/>
      </p:ext>
    </p:extLst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48604"/>
      </p:ext>
    </p:extLst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02947"/>
      </p:ext>
    </p:extLst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68010"/>
      </p:ext>
    </p:extLst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08641"/>
      </p:ext>
    </p:extLst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12233"/>
      </p:ext>
    </p:extLst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5793"/>
      </p:ext>
    </p:extLst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256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8318"/>
      </p:ext>
    </p:extLst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59715"/>
      </p:ext>
    </p:extLst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81590"/>
      </p:ext>
    </p:extLst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40772"/>
      </p:ext>
    </p:extLst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31659"/>
      </p:ext>
    </p:extLst>
  </p:cSld>
  <p:clrMapOvr>
    <a:masterClrMapping/>
  </p:clrMapOvr>
</p:notes>
</file>

<file path=ppt/notesSlides/notesSlide4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32480"/>
      </p:ext>
    </p:extLst>
  </p:cSld>
  <p:clrMapOvr>
    <a:masterClrMapping/>
  </p:clrMapOvr>
</p:notes>
</file>

<file path=ppt/notesSlides/notesSlide4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73235"/>
      </p:ext>
    </p:extLst>
  </p:cSld>
  <p:clrMapOvr>
    <a:masterClrMapping/>
  </p:clrMapOvr>
</p:notes>
</file>

<file path=ppt/notesSlides/notesSlide4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0564"/>
      </p:ext>
    </p:extLst>
  </p:cSld>
  <p:clrMapOvr>
    <a:masterClrMapping/>
  </p:clrMapOvr>
</p:notes>
</file>

<file path=ppt/notesSlides/notesSlide4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70703"/>
      </p:ext>
    </p:extLst>
  </p:cSld>
  <p:clrMapOvr>
    <a:masterClrMapping/>
  </p:clrMapOvr>
</p:notes>
</file>

<file path=ppt/notesSlides/notesSlide4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93382"/>
      </p:ext>
    </p:extLst>
  </p:cSld>
  <p:clrMapOvr>
    <a:masterClrMapping/>
  </p:clrMapOvr>
</p:notes>
</file>

<file path=ppt/notesSlides/notesSlide4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664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62901"/>
      </p:ext>
    </p:extLst>
  </p:cSld>
  <p:clrMapOvr>
    <a:masterClrMapping/>
  </p:clrMapOvr>
</p:notes>
</file>

<file path=ppt/notesSlides/notesSlide4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532-533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30413"/>
      </p:ext>
    </p:extLst>
  </p:cSld>
  <p:clrMapOvr>
    <a:masterClrMapping/>
  </p:clrMapOvr>
</p:notes>
</file>

<file path=ppt/notesSlides/notesSlide4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10812"/>
      </p:ext>
    </p:extLst>
  </p:cSld>
  <p:clrMapOvr>
    <a:masterClrMapping/>
  </p:clrMapOvr>
</p:notes>
</file>

<file path=ppt/notesSlides/notesSlide4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71220"/>
      </p:ext>
    </p:extLst>
  </p:cSld>
  <p:clrMapOvr>
    <a:masterClrMapping/>
  </p:clrMapOvr>
</p:notes>
</file>

<file path=ppt/notesSlides/notesSlide4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48903"/>
      </p:ext>
    </p:extLst>
  </p:cSld>
  <p:clrMapOvr>
    <a:masterClrMapping/>
  </p:clrMapOvr>
</p:notes>
</file>

<file path=ppt/notesSlides/notesSlide4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84863"/>
      </p:ext>
    </p:extLst>
  </p:cSld>
  <p:clrMapOvr>
    <a:masterClrMapping/>
  </p:clrMapOvr>
</p:notes>
</file>

<file path=ppt/notesSlides/notesSlide4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68751"/>
      </p:ext>
    </p:extLst>
  </p:cSld>
  <p:clrMapOvr>
    <a:masterClrMapping/>
  </p:clrMapOvr>
</p:notes>
</file>

<file path=ppt/notesSlides/notesSlide4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3780"/>
      </p:ext>
    </p:extLst>
  </p:cSld>
  <p:clrMapOvr>
    <a:masterClrMapping/>
  </p:clrMapOvr>
</p:notes>
</file>

<file path=ppt/notesSlides/notesSlide4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64131"/>
      </p:ext>
    </p:extLst>
  </p:cSld>
  <p:clrMapOvr>
    <a:masterClrMapping/>
  </p:clrMapOvr>
</p:notes>
</file>

<file path=ppt/notesSlides/notesSlide4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96033"/>
      </p:ext>
    </p:extLst>
  </p:cSld>
  <p:clrMapOvr>
    <a:masterClrMapping/>
  </p:clrMapOvr>
</p:notes>
</file>

<file path=ppt/notesSlides/notesSlide4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315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3281"/>
      </p:ext>
    </p:extLst>
  </p:cSld>
  <p:clrMapOvr>
    <a:masterClrMapping/>
  </p:clrMapOvr>
</p:notes>
</file>

<file path=ppt/notesSlides/notesSlide4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90452"/>
      </p:ext>
    </p:extLst>
  </p:cSld>
  <p:clrMapOvr>
    <a:masterClrMapping/>
  </p:clrMapOvr>
</p:notes>
</file>

<file path=ppt/notesSlides/notesSlide4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552-553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2538"/>
      </p:ext>
    </p:extLst>
  </p:cSld>
  <p:clrMapOvr>
    <a:masterClrMapping/>
  </p:clrMapOvr>
</p:notes>
</file>

<file path=ppt/notesSlides/notesSlide4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43527"/>
      </p:ext>
    </p:extLst>
  </p:cSld>
  <p:clrMapOvr>
    <a:masterClrMapping/>
  </p:clrMapOvr>
</p:notes>
</file>

<file path=ppt/notesSlides/notesSlide4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8376"/>
      </p:ext>
    </p:extLst>
  </p:cSld>
  <p:clrMapOvr>
    <a:masterClrMapping/>
  </p:clrMapOvr>
</p:notes>
</file>

<file path=ppt/notesSlides/notesSlide4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34730"/>
      </p:ext>
    </p:extLst>
  </p:cSld>
  <p:clrMapOvr>
    <a:masterClrMapping/>
  </p:clrMapOvr>
</p:notes>
</file>

<file path=ppt/notesSlides/notesSlide4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05416"/>
      </p:ext>
    </p:extLst>
  </p:cSld>
  <p:clrMapOvr>
    <a:masterClrMapping/>
  </p:clrMapOvr>
</p:notes>
</file>

<file path=ppt/notesSlides/notesSlide4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77581"/>
      </p:ext>
    </p:extLst>
  </p:cSld>
  <p:clrMapOvr>
    <a:masterClrMapping/>
  </p:clrMapOvr>
</p:notes>
</file>

<file path=ppt/notesSlides/notesSlide4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51993"/>
      </p:ext>
    </p:extLst>
  </p:cSld>
  <p:clrMapOvr>
    <a:masterClrMapping/>
  </p:clrMapOvr>
</p:notes>
</file>

<file path=ppt/notesSlides/notesSlide4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52341"/>
      </p:ext>
    </p:extLst>
  </p:cSld>
  <p:clrMapOvr>
    <a:masterClrMapping/>
  </p:clrMapOvr>
</p:notes>
</file>

<file path=ppt/notesSlides/notesSlide4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95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7756"/>
      </p:ext>
    </p:extLst>
  </p:cSld>
  <p:clrMapOvr>
    <a:masterClrMapping/>
  </p:clrMapOvr>
</p:notes>
</file>

<file path=ppt/notesSlides/notesSlide4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48032"/>
      </p:ext>
    </p:extLst>
  </p:cSld>
  <p:clrMapOvr>
    <a:masterClrMapping/>
  </p:clrMapOvr>
</p:notes>
</file>

<file path=ppt/notesSlides/notesSlide4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14797"/>
      </p:ext>
    </p:extLst>
  </p:cSld>
  <p:clrMapOvr>
    <a:masterClrMapping/>
  </p:clrMapOvr>
</p:notes>
</file>

<file path=ppt/notesSlides/notesSlide4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8839"/>
      </p:ext>
    </p:extLst>
  </p:cSld>
  <p:clrMapOvr>
    <a:masterClrMapping/>
  </p:clrMapOvr>
</p:notes>
</file>

<file path=ppt/notesSlides/notesSlide4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2285"/>
      </p:ext>
    </p:extLst>
  </p:cSld>
  <p:clrMapOvr>
    <a:masterClrMapping/>
  </p:clrMapOvr>
</p:notes>
</file>

<file path=ppt/notesSlides/notesSlide4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86607"/>
      </p:ext>
    </p:extLst>
  </p:cSld>
  <p:clrMapOvr>
    <a:masterClrMapping/>
  </p:clrMapOvr>
</p:notes>
</file>

<file path=ppt/notesSlides/notesSlide4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50456"/>
      </p:ext>
    </p:extLst>
  </p:cSld>
  <p:clrMapOvr>
    <a:masterClrMapping/>
  </p:clrMapOvr>
</p:notes>
</file>

<file path=ppt/notesSlides/notesSlide4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81943"/>
      </p:ext>
    </p:extLst>
  </p:cSld>
  <p:clrMapOvr>
    <a:masterClrMapping/>
  </p:clrMapOvr>
</p:notes>
</file>

<file path=ppt/notesSlides/notesSlide4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73461"/>
      </p:ext>
    </p:extLst>
  </p:cSld>
  <p:clrMapOvr>
    <a:masterClrMapping/>
  </p:clrMapOvr>
</p:notes>
</file>

<file path=ppt/notesSlides/notesSlide4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19178"/>
      </p:ext>
    </p:extLst>
  </p:cSld>
  <p:clrMapOvr>
    <a:masterClrMapping/>
  </p:clrMapOvr>
</p:notes>
</file>

<file path=ppt/notesSlides/notesSlide4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5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707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69679"/>
      </p:ext>
    </p:extLst>
  </p:cSld>
  <p:clrMapOvr>
    <a:masterClrMapping/>
  </p:clrMapOvr>
</p:notes>
</file>

<file path=ppt/notesSlides/notesSlide5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99942"/>
      </p:ext>
    </p:extLst>
  </p:cSld>
  <p:clrMapOvr>
    <a:masterClrMapping/>
  </p:clrMapOvr>
</p:notes>
</file>

<file path=ppt/notesSlides/notesSlide5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08610"/>
      </p:ext>
    </p:extLst>
  </p:cSld>
  <p:clrMapOvr>
    <a:masterClrMapping/>
  </p:clrMapOvr>
</p:notes>
</file>

<file path=ppt/notesSlides/notesSlide5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21692"/>
      </p:ext>
    </p:extLst>
  </p:cSld>
  <p:clrMapOvr>
    <a:masterClrMapping/>
  </p:clrMapOvr>
</p:notes>
</file>

<file path=ppt/notesSlides/notesSlide5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31379"/>
      </p:ext>
    </p:extLst>
  </p:cSld>
  <p:clrMapOvr>
    <a:masterClrMapping/>
  </p:clrMapOvr>
</p:notes>
</file>

<file path=ppt/notesSlides/notesSlide5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56279"/>
      </p:ext>
    </p:extLst>
  </p:cSld>
  <p:clrMapOvr>
    <a:masterClrMapping/>
  </p:clrMapOvr>
</p:notes>
</file>

<file path=ppt/notesSlides/notesSlide5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9186"/>
      </p:ext>
    </p:extLst>
  </p:cSld>
  <p:clrMapOvr>
    <a:masterClrMapping/>
  </p:clrMapOvr>
</p:notes>
</file>

<file path=ppt/notesSlides/notesSlide5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48231"/>
      </p:ext>
    </p:extLst>
  </p:cSld>
  <p:clrMapOvr>
    <a:masterClrMapping/>
  </p:clrMapOvr>
</p:notes>
</file>

<file path=ppt/notesSlides/notesSlide5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64265"/>
      </p:ext>
    </p:extLst>
  </p:cSld>
  <p:clrMapOvr>
    <a:masterClrMapping/>
  </p:clrMapOvr>
</p:notes>
</file>

<file path=ppt/notesSlides/notesSlide5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24658"/>
      </p:ext>
    </p:extLst>
  </p:cSld>
  <p:clrMapOvr>
    <a:masterClrMapping/>
  </p:clrMapOvr>
</p:notes>
</file>

<file path=ppt/notesSlides/notesSlide5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451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7114"/>
      </p:ext>
    </p:extLst>
  </p:cSld>
  <p:clrMapOvr>
    <a:masterClrMapping/>
  </p:clrMapOvr>
</p:notes>
</file>

<file path=ppt/notesSlides/notesSlide5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46109"/>
      </p:ext>
    </p:extLst>
  </p:cSld>
  <p:clrMapOvr>
    <a:masterClrMapping/>
  </p:clrMapOvr>
</p:notes>
</file>

<file path=ppt/notesSlides/notesSlide5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8617"/>
      </p:ext>
    </p:extLst>
  </p:cSld>
  <p:clrMapOvr>
    <a:masterClrMapping/>
  </p:clrMapOvr>
</p:notes>
</file>

<file path=ppt/notesSlides/notesSlide5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17640"/>
      </p:ext>
    </p:extLst>
  </p:cSld>
  <p:clrMapOvr>
    <a:masterClrMapping/>
  </p:clrMapOvr>
</p:notes>
</file>

<file path=ppt/notesSlides/notesSlide5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05970"/>
      </p:ext>
    </p:extLst>
  </p:cSld>
  <p:clrMapOvr>
    <a:masterClrMapping/>
  </p:clrMapOvr>
</p:notes>
</file>

<file path=ppt/notesSlides/notesSlide5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483969"/>
      </p:ext>
    </p:extLst>
  </p:cSld>
  <p:clrMapOvr>
    <a:masterClrMapping/>
  </p:clrMapOvr>
</p:notes>
</file>

<file path=ppt/notesSlides/notesSlide5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29846"/>
      </p:ext>
    </p:extLst>
  </p:cSld>
  <p:clrMapOvr>
    <a:masterClrMapping/>
  </p:clrMapOvr>
</p:notes>
</file>

<file path=ppt/notesSlides/notesSlide5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4633"/>
      </p:ext>
    </p:extLst>
  </p:cSld>
  <p:clrMapOvr>
    <a:masterClrMapping/>
  </p:clrMapOvr>
</p:notes>
</file>

<file path=ppt/notesSlides/notesSlide5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20119"/>
      </p:ext>
    </p:extLst>
  </p:cSld>
  <p:clrMapOvr>
    <a:masterClrMapping/>
  </p:clrMapOvr>
</p:notes>
</file>

<file path=ppt/notesSlides/notesSlide5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40161"/>
      </p:ext>
    </p:extLst>
  </p:cSld>
  <p:clrMapOvr>
    <a:masterClrMapping/>
  </p:clrMapOvr>
</p:notes>
</file>

<file path=ppt/notesSlides/notesSlide5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307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93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273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58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17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85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3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520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339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92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056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217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59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36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50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805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21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077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268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36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497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10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05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08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8499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632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020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7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763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01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25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228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215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9011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929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537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963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6862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66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334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512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131-132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024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131-132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865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6715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7312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7205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0946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9846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705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6DC3BF-25CC-49E8-88CF-F2C993B2A3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DDF11FD-7E60-404E-84DB-E46F8DDEFE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8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0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8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4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0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7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84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80.xml"/><Relationship Id="rId3" Type="http://schemas.openxmlformats.org/officeDocument/2006/relationships/slide" Target="slide83.xml"/><Relationship Id="rId7" Type="http://schemas.openxmlformats.org/officeDocument/2006/relationships/slide" Target="slide42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9.xml"/><Relationship Id="rId5" Type="http://schemas.openxmlformats.org/officeDocument/2006/relationships/slide" Target="slide308.xml"/><Relationship Id="rId4" Type="http://schemas.openxmlformats.org/officeDocument/2006/relationships/slide" Target="slide2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5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5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5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7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9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5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7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9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1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3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8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8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8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8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8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8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8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8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8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8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8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8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8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8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8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8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8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8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8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8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8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8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8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8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8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8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8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8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8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8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8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8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8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8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8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8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8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8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8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8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8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8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8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8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8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8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4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4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4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4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4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4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4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4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4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4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4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4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4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4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4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4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4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4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4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4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4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4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5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4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4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4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4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4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4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4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4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4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4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4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4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4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4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4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4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4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4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4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4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4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4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4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4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4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4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4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4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4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4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4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5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5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5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5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5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5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5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5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5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5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5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5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5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notesSlide" Target="../notesSlides/notesSlide433.xml"/><Relationship Id="rId1" Type="http://schemas.openxmlformats.org/officeDocument/2006/relationships/slideLayout" Target="../slideLayouts/slideLayout5.xml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notesSlide" Target="../notesSlides/notesSlide434.xml"/><Relationship Id="rId1" Type="http://schemas.openxmlformats.org/officeDocument/2006/relationships/slideLayout" Target="../slideLayouts/slideLayout5.xml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4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9.png"/><Relationship Id="rId5" Type="http://schemas.openxmlformats.org/officeDocument/2006/relationships/image" Target="../media/image488.png"/><Relationship Id="rId4" Type="http://schemas.openxmlformats.org/officeDocument/2006/relationships/image" Target="../media/image487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notesSlide" Target="../notesSlides/notesSlide436.xml"/><Relationship Id="rId1" Type="http://schemas.openxmlformats.org/officeDocument/2006/relationships/slideLayout" Target="../slideLayouts/slideLayout5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notesSlide" Target="../notesSlides/notesSlide437.xml"/><Relationship Id="rId1" Type="http://schemas.openxmlformats.org/officeDocument/2006/relationships/slideLayout" Target="../slideLayouts/slideLayout5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notesSlide" Target="../notesSlides/notesSlide438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notesSlide" Target="../notesSlides/notesSlide439.xml"/><Relationship Id="rId1" Type="http://schemas.openxmlformats.org/officeDocument/2006/relationships/slideLayout" Target="../slideLayouts/slideLayout5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notesSlide" Target="../notesSlides/notesSlide440.xml"/><Relationship Id="rId1" Type="http://schemas.openxmlformats.org/officeDocument/2006/relationships/slideLayout" Target="../slideLayouts/slideLayout5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notesSlide" Target="../notesSlides/notesSlide441.xml"/><Relationship Id="rId1" Type="http://schemas.openxmlformats.org/officeDocument/2006/relationships/slideLayout" Target="../slideLayouts/slideLayout5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notesSlide" Target="../notesSlides/notesSlide442.xml"/><Relationship Id="rId1" Type="http://schemas.openxmlformats.org/officeDocument/2006/relationships/slideLayout" Target="../slideLayouts/slideLayout5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5.xml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png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5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445.xml"/><Relationship Id="rId1" Type="http://schemas.openxmlformats.org/officeDocument/2006/relationships/slideLayout" Target="../slideLayouts/slideLayout5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446.xml"/><Relationship Id="rId1" Type="http://schemas.openxmlformats.org/officeDocument/2006/relationships/slideLayout" Target="../slideLayouts/slideLayout5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notesSlide" Target="../notesSlides/notesSlide447.xml"/><Relationship Id="rId1" Type="http://schemas.openxmlformats.org/officeDocument/2006/relationships/slideLayout" Target="../slideLayouts/slideLayout5.xml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notesSlide" Target="../notesSlides/notesSlide44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2" Type="http://schemas.openxmlformats.org/officeDocument/2006/relationships/notesSlide" Target="../notesSlides/notesSlide449.xml"/><Relationship Id="rId1" Type="http://schemas.openxmlformats.org/officeDocument/2006/relationships/slideLayout" Target="../slideLayouts/slideLayout5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png"/><Relationship Id="rId2" Type="http://schemas.openxmlformats.org/officeDocument/2006/relationships/notesSlide" Target="../notesSlides/notesSlide450.xml"/><Relationship Id="rId1" Type="http://schemas.openxmlformats.org/officeDocument/2006/relationships/slideLayout" Target="../slideLayouts/slideLayout5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notesSlide" Target="../notesSlides/notesSlide451.xml"/><Relationship Id="rId1" Type="http://schemas.openxmlformats.org/officeDocument/2006/relationships/slideLayout" Target="../slideLayouts/slideLayout5.xml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notesSlide" Target="../notesSlides/notesSlide452.xml"/><Relationship Id="rId1" Type="http://schemas.openxmlformats.org/officeDocument/2006/relationships/slideLayout" Target="../slideLayouts/slideLayout5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notesSlide" Target="../notesSlides/notesSlide453.xml"/><Relationship Id="rId1" Type="http://schemas.openxmlformats.org/officeDocument/2006/relationships/slideLayout" Target="../slideLayouts/slideLayout5.xm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notesSlide" Target="../notesSlides/notesSlide454.xml"/><Relationship Id="rId1" Type="http://schemas.openxmlformats.org/officeDocument/2006/relationships/slideLayout" Target="../slideLayouts/slideLayout5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55.xml"/><Relationship Id="rId1" Type="http://schemas.openxmlformats.org/officeDocument/2006/relationships/slideLayout" Target="../slideLayouts/slideLayout5.xml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456.xml"/><Relationship Id="rId1" Type="http://schemas.openxmlformats.org/officeDocument/2006/relationships/slideLayout" Target="../slideLayouts/slideLayout5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notesSlide" Target="../notesSlides/notesSlide457.xml"/><Relationship Id="rId1" Type="http://schemas.openxmlformats.org/officeDocument/2006/relationships/slideLayout" Target="../slideLayouts/slideLayout5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notesSlide" Target="../notesSlides/notesSlide45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notesSlide" Target="../notesSlides/notesSlide459.xml"/><Relationship Id="rId1" Type="http://schemas.openxmlformats.org/officeDocument/2006/relationships/slideLayout" Target="../slideLayouts/slideLayout5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notesSlide" Target="../notesSlides/notesSlide460.xml"/><Relationship Id="rId1" Type="http://schemas.openxmlformats.org/officeDocument/2006/relationships/slideLayout" Target="../slideLayouts/slideLayout5.xm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notesSlide" Target="../notesSlides/notesSlide461.xml"/><Relationship Id="rId1" Type="http://schemas.openxmlformats.org/officeDocument/2006/relationships/slideLayout" Target="../slideLayouts/slideLayout5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2" Type="http://schemas.openxmlformats.org/officeDocument/2006/relationships/notesSlide" Target="../notesSlides/notesSlide462.xml"/><Relationship Id="rId1" Type="http://schemas.openxmlformats.org/officeDocument/2006/relationships/slideLayout" Target="../slideLayouts/slideLayout5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2" Type="http://schemas.openxmlformats.org/officeDocument/2006/relationships/notesSlide" Target="../notesSlides/notesSlide463.xml"/><Relationship Id="rId1" Type="http://schemas.openxmlformats.org/officeDocument/2006/relationships/slideLayout" Target="../slideLayouts/slideLayout5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png"/><Relationship Id="rId2" Type="http://schemas.openxmlformats.org/officeDocument/2006/relationships/notesSlide" Target="../notesSlides/notesSlide464.xml"/><Relationship Id="rId1" Type="http://schemas.openxmlformats.org/officeDocument/2006/relationships/slideLayout" Target="../slideLayouts/slideLayout5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465.xml"/><Relationship Id="rId1" Type="http://schemas.openxmlformats.org/officeDocument/2006/relationships/slideLayout" Target="../slideLayouts/slideLayout5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46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3.png"/><Relationship Id="rId4" Type="http://schemas.openxmlformats.org/officeDocument/2006/relationships/image" Target="../media/image522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notesSlide" Target="../notesSlides/notesSlide467.xml"/><Relationship Id="rId1" Type="http://schemas.openxmlformats.org/officeDocument/2006/relationships/slideLayout" Target="../slideLayouts/slideLayout5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png"/><Relationship Id="rId2" Type="http://schemas.openxmlformats.org/officeDocument/2006/relationships/notesSlide" Target="../notesSlides/notesSlide468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notesSlide" Target="../notesSlides/notesSlide469.xml"/><Relationship Id="rId1" Type="http://schemas.openxmlformats.org/officeDocument/2006/relationships/slideLayout" Target="../slideLayouts/slideLayout5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notesSlide" Target="../notesSlides/notesSlide470.xml"/><Relationship Id="rId1" Type="http://schemas.openxmlformats.org/officeDocument/2006/relationships/slideLayout" Target="../slideLayouts/slideLayout5.xm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notesSlide" Target="../notesSlides/notesSlide471.xml"/><Relationship Id="rId1" Type="http://schemas.openxmlformats.org/officeDocument/2006/relationships/slideLayout" Target="../slideLayouts/slideLayout5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png"/><Relationship Id="rId2" Type="http://schemas.openxmlformats.org/officeDocument/2006/relationships/notesSlide" Target="../notesSlides/notesSlide472.xml"/><Relationship Id="rId1" Type="http://schemas.openxmlformats.org/officeDocument/2006/relationships/slideLayout" Target="../slideLayouts/slideLayout5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473.xml"/><Relationship Id="rId1" Type="http://schemas.openxmlformats.org/officeDocument/2006/relationships/slideLayout" Target="../slideLayouts/slideLayout5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notesSlide" Target="../notesSlides/notesSlide474.xml"/><Relationship Id="rId1" Type="http://schemas.openxmlformats.org/officeDocument/2006/relationships/slideLayout" Target="../slideLayouts/slideLayout5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2" Type="http://schemas.openxmlformats.org/officeDocument/2006/relationships/notesSlide" Target="../notesSlides/notesSlide475.xml"/><Relationship Id="rId1" Type="http://schemas.openxmlformats.org/officeDocument/2006/relationships/slideLayout" Target="../slideLayouts/slideLayout5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3.png"/><Relationship Id="rId2" Type="http://schemas.openxmlformats.org/officeDocument/2006/relationships/notesSlide" Target="../notesSlides/notesSlide476.xml"/><Relationship Id="rId1" Type="http://schemas.openxmlformats.org/officeDocument/2006/relationships/slideLayout" Target="../slideLayouts/slideLayout5.xml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2" Type="http://schemas.openxmlformats.org/officeDocument/2006/relationships/notesSlide" Target="../notesSlides/notesSlide477.xml"/><Relationship Id="rId1" Type="http://schemas.openxmlformats.org/officeDocument/2006/relationships/slideLayout" Target="../slideLayouts/slideLayout5.xml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notesSlide" Target="../notesSlides/notesSlide47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7.png"/><Relationship Id="rId4" Type="http://schemas.openxmlformats.org/officeDocument/2006/relationships/image" Target="../media/image5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notesSlide" Target="../notesSlides/notesSlide479.xml"/><Relationship Id="rId1" Type="http://schemas.openxmlformats.org/officeDocument/2006/relationships/slideLayout" Target="../slideLayouts/slideLayout6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png"/><Relationship Id="rId2" Type="http://schemas.openxmlformats.org/officeDocument/2006/relationships/notesSlide" Target="../notesSlides/notesSlide480.xml"/><Relationship Id="rId1" Type="http://schemas.openxmlformats.org/officeDocument/2006/relationships/slideLayout" Target="../slideLayouts/slideLayout6.xm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481.xml"/><Relationship Id="rId1" Type="http://schemas.openxmlformats.org/officeDocument/2006/relationships/slideLayout" Target="../slideLayouts/slideLayout6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482.xml"/><Relationship Id="rId1" Type="http://schemas.openxmlformats.org/officeDocument/2006/relationships/slideLayout" Target="../slideLayouts/slideLayout6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notesSlide" Target="../notesSlides/notesSlide483.xml"/><Relationship Id="rId1" Type="http://schemas.openxmlformats.org/officeDocument/2006/relationships/slideLayout" Target="../slideLayouts/slideLayout6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png"/><Relationship Id="rId2" Type="http://schemas.openxmlformats.org/officeDocument/2006/relationships/notesSlide" Target="../notesSlides/notesSlide484.xml"/><Relationship Id="rId1" Type="http://schemas.openxmlformats.org/officeDocument/2006/relationships/slideLayout" Target="../slideLayouts/slideLayout6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2" Type="http://schemas.openxmlformats.org/officeDocument/2006/relationships/notesSlide" Target="../notesSlides/notesSlide485.xml"/><Relationship Id="rId1" Type="http://schemas.openxmlformats.org/officeDocument/2006/relationships/slideLayout" Target="../slideLayouts/slideLayout6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notesSlide" Target="../notesSlides/notesSlide486.xml"/><Relationship Id="rId1" Type="http://schemas.openxmlformats.org/officeDocument/2006/relationships/slideLayout" Target="../slideLayouts/slideLayout6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2" Type="http://schemas.openxmlformats.org/officeDocument/2006/relationships/notesSlide" Target="../notesSlides/notesSlide48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notesSlide" Target="../notesSlides/notesSlide488.xml"/><Relationship Id="rId1" Type="http://schemas.openxmlformats.org/officeDocument/2006/relationships/slideLayout" Target="../slideLayouts/slideLayout6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8.png"/><Relationship Id="rId2" Type="http://schemas.openxmlformats.org/officeDocument/2006/relationships/notesSlide" Target="../notesSlides/notesSlide489.xml"/><Relationship Id="rId1" Type="http://schemas.openxmlformats.org/officeDocument/2006/relationships/slideLayout" Target="../slideLayouts/slideLayout6.xm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9.png"/><Relationship Id="rId2" Type="http://schemas.openxmlformats.org/officeDocument/2006/relationships/notesSlide" Target="../notesSlides/notesSlide490.xml"/><Relationship Id="rId1" Type="http://schemas.openxmlformats.org/officeDocument/2006/relationships/slideLayout" Target="../slideLayouts/slideLayout6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491.xml"/><Relationship Id="rId1" Type="http://schemas.openxmlformats.org/officeDocument/2006/relationships/slideLayout" Target="../slideLayouts/slideLayout6.xml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notesSlide" Target="../notesSlides/notesSlide492.xml"/><Relationship Id="rId1" Type="http://schemas.openxmlformats.org/officeDocument/2006/relationships/slideLayout" Target="../slideLayouts/slideLayout6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493.xml"/><Relationship Id="rId1" Type="http://schemas.openxmlformats.org/officeDocument/2006/relationships/slideLayout" Target="../slideLayouts/slideLayout6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notesSlide" Target="../notesSlides/notesSlide494.xml"/><Relationship Id="rId1" Type="http://schemas.openxmlformats.org/officeDocument/2006/relationships/slideLayout" Target="../slideLayouts/slideLayout6.xml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notesSlide" Target="../notesSlides/notesSlide495.xml"/><Relationship Id="rId1" Type="http://schemas.openxmlformats.org/officeDocument/2006/relationships/slideLayout" Target="../slideLayouts/slideLayout6.xml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notesSlide" Target="../notesSlides/notesSlide496.xml"/><Relationship Id="rId1" Type="http://schemas.openxmlformats.org/officeDocument/2006/relationships/slideLayout" Target="../slideLayouts/slideLayout6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png"/><Relationship Id="rId2" Type="http://schemas.openxmlformats.org/officeDocument/2006/relationships/notesSlide" Target="../notesSlides/notesSlide49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2" Type="http://schemas.openxmlformats.org/officeDocument/2006/relationships/notesSlide" Target="../notesSlides/notesSlide498.xml"/><Relationship Id="rId1" Type="http://schemas.openxmlformats.org/officeDocument/2006/relationships/slideLayout" Target="../slideLayouts/slideLayout6.xml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notesSlide" Target="../notesSlides/notesSlide499.xml"/><Relationship Id="rId1" Type="http://schemas.openxmlformats.org/officeDocument/2006/relationships/slideLayout" Target="../slideLayouts/slideLayout6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png"/><Relationship Id="rId2" Type="http://schemas.openxmlformats.org/officeDocument/2006/relationships/notesSlide" Target="../notesSlides/notesSlide500.xml"/><Relationship Id="rId1" Type="http://schemas.openxmlformats.org/officeDocument/2006/relationships/slideLayout" Target="../slideLayouts/slideLayout6.xml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501.xml"/><Relationship Id="rId1" Type="http://schemas.openxmlformats.org/officeDocument/2006/relationships/slideLayout" Target="../slideLayouts/slideLayout6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notesSlide" Target="../notesSlides/notesSlide502.xml"/><Relationship Id="rId1" Type="http://schemas.openxmlformats.org/officeDocument/2006/relationships/slideLayout" Target="../slideLayouts/slideLayout6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notesSlide" Target="../notesSlides/notesSlide503.xml"/><Relationship Id="rId1" Type="http://schemas.openxmlformats.org/officeDocument/2006/relationships/slideLayout" Target="../slideLayouts/slideLayout6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notesSlide" Target="../notesSlides/notesSlide504.xml"/><Relationship Id="rId1" Type="http://schemas.openxmlformats.org/officeDocument/2006/relationships/slideLayout" Target="../slideLayouts/slideLayout6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notesSlide" Target="../notesSlides/notesSlide505.xml"/><Relationship Id="rId1" Type="http://schemas.openxmlformats.org/officeDocument/2006/relationships/slideLayout" Target="../slideLayouts/slideLayout6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png"/><Relationship Id="rId2" Type="http://schemas.openxmlformats.org/officeDocument/2006/relationships/notesSlide" Target="../notesSlides/notesSlide506.xml"/><Relationship Id="rId1" Type="http://schemas.openxmlformats.org/officeDocument/2006/relationships/slideLayout" Target="../slideLayouts/slideLayout6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notesSlide" Target="../notesSlides/notesSlide5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8.png"/><Relationship Id="rId2" Type="http://schemas.openxmlformats.org/officeDocument/2006/relationships/notesSlide" Target="../notesSlides/notesSlide508.xml"/><Relationship Id="rId1" Type="http://schemas.openxmlformats.org/officeDocument/2006/relationships/slideLayout" Target="../slideLayouts/slideLayout6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notesSlide" Target="../notesSlides/notesSlide509.xml"/><Relationship Id="rId1" Type="http://schemas.openxmlformats.org/officeDocument/2006/relationships/slideLayout" Target="../slideLayouts/slideLayout6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510.xml"/><Relationship Id="rId1" Type="http://schemas.openxmlformats.org/officeDocument/2006/relationships/slideLayout" Target="../slideLayouts/slideLayout6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notesSlide" Target="../notesSlides/notesSlide511.xml"/><Relationship Id="rId1" Type="http://schemas.openxmlformats.org/officeDocument/2006/relationships/slideLayout" Target="../slideLayouts/slideLayout6.xml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notesSlide" Target="../notesSlides/notesSlide512.xml"/><Relationship Id="rId1" Type="http://schemas.openxmlformats.org/officeDocument/2006/relationships/slideLayout" Target="../slideLayouts/slideLayout6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notesSlide" Target="../notesSlides/notesSlide513.xml"/><Relationship Id="rId1" Type="http://schemas.openxmlformats.org/officeDocument/2006/relationships/slideLayout" Target="../slideLayouts/slideLayout6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notesSlide" Target="../notesSlides/notesSlide514.xml"/><Relationship Id="rId1" Type="http://schemas.openxmlformats.org/officeDocument/2006/relationships/slideLayout" Target="../slideLayouts/slideLayout6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2" Type="http://schemas.openxmlformats.org/officeDocument/2006/relationships/notesSlide" Target="../notesSlides/notesSlide515.xml"/><Relationship Id="rId1" Type="http://schemas.openxmlformats.org/officeDocument/2006/relationships/slideLayout" Target="../slideLayouts/slideLayout6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png"/><Relationship Id="rId2" Type="http://schemas.openxmlformats.org/officeDocument/2006/relationships/notesSlide" Target="../notesSlides/notesSlide516.xml"/><Relationship Id="rId1" Type="http://schemas.openxmlformats.org/officeDocument/2006/relationships/slideLayout" Target="../slideLayouts/slideLayout6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2" Type="http://schemas.openxmlformats.org/officeDocument/2006/relationships/notesSlide" Target="../notesSlides/notesSlide51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notesSlide" Target="../notesSlides/notesSlide518.xml"/><Relationship Id="rId1" Type="http://schemas.openxmlformats.org/officeDocument/2006/relationships/slideLayout" Target="../slideLayouts/slideLayout6.xml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2" Type="http://schemas.openxmlformats.org/officeDocument/2006/relationships/notesSlide" Target="../notesSlides/notesSlide519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257" y="986971"/>
            <a:ext cx="7772400" cy="1187677"/>
          </a:xfrm>
        </p:spPr>
        <p:txBody>
          <a:bodyPr/>
          <a:lstStyle/>
          <a:p>
            <a:pPr algn="l"/>
            <a:r>
              <a:rPr lang="en-US" sz="3600" b="1" dirty="0" smtClean="0"/>
              <a:t>Victory for the GRE</a:t>
            </a:r>
            <a:r>
              <a:rPr lang="en-US" sz="3600" b="1" baseline="30000" dirty="0" smtClean="0"/>
              <a:t>® </a:t>
            </a:r>
            <a:r>
              <a:rPr lang="en-US" sz="3600" b="1" dirty="0" smtClean="0"/>
              <a:t>Test PowerPoint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Table of Contents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714" y="2264229"/>
            <a:ext cx="7275286" cy="2993571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2" action="ppaction://hlinksldjump"/>
              </a:rPr>
              <a:t>Verbal Reasoning: Completions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3" action="ppaction://hlinksldjump"/>
              </a:rPr>
              <a:t>Verbal Reasoning: Reading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4" action="ppaction://hlinksldjump"/>
              </a:rPr>
              <a:t>Quantitative Reasoning: Discrete Quantitative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5" action="ppaction://hlinksldjump"/>
              </a:rPr>
              <a:t>Quantitative Reasoning: Numeric Entry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6" action="ppaction://hlinksldjump"/>
              </a:rPr>
              <a:t>Quantitative Reasoning: Comparisons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7" action="ppaction://hlinksldjump"/>
              </a:rPr>
              <a:t>Quantitative Reasoning: Data Interpretation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8" action="ppaction://hlinksldjump"/>
              </a:rPr>
              <a:t>Analytical Writing</a:t>
            </a:r>
            <a:endParaRPr lang="en-US" sz="2000" dirty="0" smtClean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6" y="2261003"/>
            <a:ext cx="7608094" cy="2336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68814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44" y="2336006"/>
            <a:ext cx="3414713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107406"/>
            <a:ext cx="3557588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689502"/>
            <a:ext cx="3350419" cy="3479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80" y="2175277"/>
            <a:ext cx="7436644" cy="25074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33" y="1290398"/>
            <a:ext cx="7029307" cy="429343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12" y="2414588"/>
            <a:ext cx="7393781" cy="20288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62" y="2596758"/>
            <a:ext cx="7279481" cy="16644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3" y="2068120"/>
            <a:ext cx="7458075" cy="27217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3" y="2525320"/>
            <a:ext cx="7458075" cy="18073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78" y="1682353"/>
            <a:ext cx="3950494" cy="3550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144" y="1725220"/>
            <a:ext cx="3850481" cy="35075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2353874"/>
            <a:ext cx="7429500" cy="21502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3233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02" y="1277927"/>
            <a:ext cx="3352171" cy="431086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5" y="2083138"/>
            <a:ext cx="7379494" cy="1935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80" y="4037820"/>
            <a:ext cx="7465219" cy="6858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70-71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54" y="1303075"/>
            <a:ext cx="5983685" cy="427079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80" y="2700338"/>
            <a:ext cx="7436644" cy="14573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4" y="2200275"/>
            <a:ext cx="7415213" cy="24574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9" y="1378744"/>
            <a:ext cx="3864769" cy="4100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139" y="1503764"/>
            <a:ext cx="3750469" cy="38504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78" y="1619700"/>
            <a:ext cx="3664744" cy="200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50" y="1619700"/>
            <a:ext cx="3707606" cy="27289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1693069"/>
            <a:ext cx="3486150" cy="34718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9" y="2046689"/>
            <a:ext cx="3450431" cy="27646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7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202" y="2089552"/>
            <a:ext cx="3707606" cy="26789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9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06" y="2964656"/>
            <a:ext cx="7722394" cy="9286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35964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910958"/>
            <a:ext cx="3914775" cy="3036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7" y="1718077"/>
            <a:ext cx="3764756" cy="34218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425308"/>
            <a:ext cx="3886200" cy="2007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907381"/>
            <a:ext cx="3943350" cy="30432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89" y="2053833"/>
            <a:ext cx="3907631" cy="2750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45" y="2093119"/>
            <a:ext cx="3464719" cy="2671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2336006"/>
            <a:ext cx="3386138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2" y="2075264"/>
            <a:ext cx="3479006" cy="2707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69" y="2539608"/>
            <a:ext cx="3471863" cy="17787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" y="1619700"/>
            <a:ext cx="3743325" cy="3807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80" y="1619700"/>
            <a:ext cx="3714750" cy="24145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4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40" y="1460903"/>
            <a:ext cx="7679531" cy="39362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4689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" y="1619700"/>
            <a:ext cx="3743325" cy="3693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106" y="1619700"/>
            <a:ext cx="3800475" cy="26431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82-83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5" y="1619700"/>
            <a:ext cx="3807619" cy="283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129" y="1619700"/>
            <a:ext cx="3750469" cy="27860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757488"/>
            <a:ext cx="3157538" cy="1343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44" y="2661052"/>
            <a:ext cx="3186113" cy="15359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1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132414"/>
            <a:ext cx="3457575" cy="25931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82445"/>
            <a:ext cx="3486150" cy="20931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185988"/>
            <a:ext cx="3486150" cy="2486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018114"/>
            <a:ext cx="3500438" cy="28217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8" y="2332439"/>
            <a:ext cx="3514725" cy="21931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6" y="1335882"/>
            <a:ext cx="3434612" cy="3720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201" y="1335885"/>
            <a:ext cx="3300341" cy="4240591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3" y="1763885"/>
            <a:ext cx="7947575" cy="333186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9123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7" y="1619700"/>
            <a:ext cx="3600450" cy="900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72" y="2490071"/>
            <a:ext cx="3500438" cy="9144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84-85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56" y="2625333"/>
            <a:ext cx="2986088" cy="1607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275289"/>
            <a:ext cx="3278981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196708"/>
            <a:ext cx="3307556" cy="24645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261002"/>
            <a:ext cx="3307556" cy="2336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2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64" y="2450306"/>
            <a:ext cx="3393281" cy="19573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70" y="2107406"/>
            <a:ext cx="3293269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2725345"/>
            <a:ext cx="3350419" cy="14073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" y="1619700"/>
            <a:ext cx="3779044" cy="286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77" y="1619700"/>
            <a:ext cx="3743325" cy="29718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57" y="1415921"/>
            <a:ext cx="3729038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41" y="1415921"/>
            <a:ext cx="3707606" cy="31861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/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29" y="557468"/>
            <a:ext cx="5813282" cy="575660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037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35" y="935831"/>
            <a:ext cx="2570870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975" dirty="0">
                <a:solidFill>
                  <a:schemeClr val="bg1"/>
                </a:solidFill>
                <a:latin typeface="Franklin Gothic Book" panose="020B0503020102020204" pitchFamily="34" charset="0"/>
              </a:rPr>
              <a:t>86 </a:t>
            </a:r>
            <a:r>
              <a:rPr lang="en-US" sz="975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Reading</a:t>
            </a:r>
            <a:endParaRPr lang="en-US" sz="975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2114550"/>
            <a:ext cx="3436144" cy="26289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307431"/>
            <a:ext cx="3443288" cy="22431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096695"/>
            <a:ext cx="3371850" cy="26646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3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70" y="2357438"/>
            <a:ext cx="3293269" cy="21431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33" y="2303864"/>
            <a:ext cx="3207544" cy="22502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89" y="2193131"/>
            <a:ext cx="3221831" cy="24717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375302"/>
            <a:ext cx="3157538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4" y="1619701"/>
            <a:ext cx="3779044" cy="3450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40" y="1633696"/>
            <a:ext cx="3757613" cy="20431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1" y="1619700"/>
            <a:ext cx="3714750" cy="3128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411" y="1619700"/>
            <a:ext cx="3621881" cy="128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533" y="2876084"/>
            <a:ext cx="3464719" cy="578644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214" y="1460902"/>
            <a:ext cx="3507581" cy="39362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/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8" y="2982491"/>
            <a:ext cx="7719362" cy="100265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813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210995"/>
            <a:ext cx="3500438" cy="24360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471738"/>
            <a:ext cx="3457575" cy="19145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1853808"/>
            <a:ext cx="3321844" cy="3150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2275289"/>
            <a:ext cx="3343275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2521744"/>
            <a:ext cx="3257550" cy="18145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08" y="2707481"/>
            <a:ext cx="3150394" cy="14430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61" y="1301697"/>
            <a:ext cx="3191143" cy="427544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3" y="2185988"/>
            <a:ext cx="3228975" cy="2486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19" y="1311462"/>
            <a:ext cx="3710377" cy="4247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359" y="1311466"/>
            <a:ext cx="3598118" cy="4252321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78" y="1619700"/>
            <a:ext cx="3650456" cy="1100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26" y="2727212"/>
            <a:ext cx="3450431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968" y="1619705"/>
            <a:ext cx="3564731" cy="36933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7526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110-111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53" y="2389593"/>
            <a:ext cx="4279106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9941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2085975"/>
            <a:ext cx="3286125" cy="26860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200275"/>
            <a:ext cx="3314700" cy="24574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100263"/>
            <a:ext cx="3278981" cy="26574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27" y="2457450"/>
            <a:ext cx="3078956" cy="19431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2575327"/>
            <a:ext cx="3436144" cy="17073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08" y="2582470"/>
            <a:ext cx="3378994" cy="16930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0" y="1619700"/>
            <a:ext cx="3779044" cy="343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678" y="1619700"/>
            <a:ext cx="3793331" cy="31432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7" y="1519723"/>
            <a:ext cx="3779044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69" y="4827049"/>
            <a:ext cx="3607594" cy="378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834" y="1480428"/>
            <a:ext cx="3579019" cy="3164681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717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112-113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27" y="2375302"/>
            <a:ext cx="3078956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67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2461027"/>
            <a:ext cx="3321844" cy="19359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59" y="2314575"/>
            <a:ext cx="3950494" cy="22288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7637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08" y="2278856"/>
            <a:ext cx="3378994" cy="23002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1907381"/>
            <a:ext cx="3321844" cy="30432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174" y="1343971"/>
            <a:ext cx="3431990" cy="4206737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913" y="2663744"/>
            <a:ext cx="3427250" cy="158721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63" y="1619700"/>
            <a:ext cx="3093244" cy="160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708" y="1619705"/>
            <a:ext cx="3043238" cy="35933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13" y="1619700"/>
            <a:ext cx="3386138" cy="2243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12" y="1619700"/>
            <a:ext cx="3271838" cy="235743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Q160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4" y="1619700"/>
            <a:ext cx="3421856" cy="1171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007" y="1619700"/>
            <a:ext cx="3364706" cy="324326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1" y="1619700"/>
            <a:ext cx="3378994" cy="2243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839" y="1619700"/>
            <a:ext cx="3429000" cy="35718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3" y="1619700"/>
            <a:ext cx="3257550" cy="234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10" y="1619705"/>
            <a:ext cx="3193256" cy="29075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4" y="1619700"/>
            <a:ext cx="3357563" cy="1835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40" y="1619705"/>
            <a:ext cx="3250406" cy="383619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40" y="2218143"/>
            <a:ext cx="3971925" cy="24217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0312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4" y="1619700"/>
            <a:ext cx="3378994" cy="2214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15" y="1619700"/>
            <a:ext cx="3271838" cy="37147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21" y="1619700"/>
            <a:ext cx="3393281" cy="2007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633" y="1299729"/>
            <a:ext cx="2905223" cy="426015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9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42" y="1405206"/>
            <a:ext cx="3700463" cy="4079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822" y="1405210"/>
            <a:ext cx="3579019" cy="38219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58" y="1619701"/>
            <a:ext cx="3400425" cy="185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28" y="1619705"/>
            <a:ext cx="3221831" cy="36790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2" y="1619700"/>
            <a:ext cx="3664744" cy="200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1" y="1619705"/>
            <a:ext cx="3536156" cy="35790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3" y="1619701"/>
            <a:ext cx="3643313" cy="2193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572" y="1619700"/>
            <a:ext cx="3257550" cy="145732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Q181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3" y="1619700"/>
            <a:ext cx="3686175" cy="3557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53" y="1619700"/>
            <a:ext cx="3278981" cy="2428875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4" y="1619700"/>
            <a:ext cx="3378994" cy="80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704" y="1443621"/>
            <a:ext cx="3293269" cy="40290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Q185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6" y="1619700"/>
            <a:ext cx="4071938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04" y="1619705"/>
            <a:ext cx="3979069" cy="3621881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1" y="1619700"/>
            <a:ext cx="4086225" cy="1978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55" y="1358188"/>
            <a:ext cx="3943350" cy="41719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/>
              <a:t>Verbal Reasoning: Completions</a:t>
            </a:r>
            <a:r>
              <a:rPr lang="en-US" sz="4800" dirty="0"/>
              <a:t> Test Mechanics</a:t>
            </a: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5" y="2439599"/>
            <a:ext cx="3914775" cy="19788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7501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32" y="1619700"/>
            <a:ext cx="3364706" cy="184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277" y="1619700"/>
            <a:ext cx="3086100" cy="15430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7" y="1619700"/>
            <a:ext cx="3393281" cy="152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57" y="1619705"/>
            <a:ext cx="3307556" cy="25931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5" y="1619701"/>
            <a:ext cx="3386138" cy="2021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94" y="1619705"/>
            <a:ext cx="3114675" cy="14073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Q190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3" y="1619701"/>
            <a:ext cx="3407569" cy="1335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280" y="1619700"/>
            <a:ext cx="3236119" cy="335756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8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5" y="1619700"/>
            <a:ext cx="3450431" cy="3271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54" y="1619700"/>
            <a:ext cx="3257550" cy="23145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Q196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3" y="1619700"/>
            <a:ext cx="3350419" cy="221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31" y="1453758"/>
            <a:ext cx="3200400" cy="4064794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Q200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" y="1782550"/>
            <a:ext cx="3158615" cy="1698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949" y="1782550"/>
            <a:ext cx="3066578" cy="289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476" y="1347474"/>
            <a:ext cx="2872657" cy="4169767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1168560" y="2540281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Discrete Quantitative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Test Mechanics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762125"/>
            <a:ext cx="8210550" cy="3333750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Test Mechanics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923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47800"/>
            <a:ext cx="8343900" cy="3962400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Test Mechanics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27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18" y="2336006"/>
            <a:ext cx="3964781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8600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557337"/>
            <a:ext cx="82105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05062"/>
            <a:ext cx="79248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6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062162"/>
            <a:ext cx="80581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2176462"/>
            <a:ext cx="81724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1647825"/>
            <a:ext cx="81438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385887"/>
            <a:ext cx="82391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Text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181100"/>
            <a:ext cx="81915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Pacing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266825"/>
            <a:ext cx="82486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Pacing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97" y="558209"/>
            <a:ext cx="6831503" cy="577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57325"/>
            <a:ext cx="40386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46" y="2153849"/>
            <a:ext cx="4100513" cy="25503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495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095500"/>
            <a:ext cx="37052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881187"/>
            <a:ext cx="3695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066800"/>
            <a:ext cx="36004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381250"/>
            <a:ext cx="36480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066925"/>
            <a:ext cx="37338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447800"/>
            <a:ext cx="82677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814387"/>
            <a:ext cx="821055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161-162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25" y="1086039"/>
            <a:ext cx="8458200" cy="895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082253"/>
            <a:ext cx="82867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1728787"/>
            <a:ext cx="82200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2509837"/>
            <a:ext cx="82772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18" y="1503768"/>
            <a:ext cx="4193381" cy="3850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835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571500"/>
            <a:ext cx="82772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052637"/>
            <a:ext cx="83058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163-164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3335653"/>
            <a:ext cx="8277225" cy="2619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1095797"/>
            <a:ext cx="82200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2047875"/>
            <a:ext cx="82772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295400"/>
            <a:ext cx="80962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138362"/>
            <a:ext cx="37719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324100"/>
            <a:ext cx="35242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2314575"/>
            <a:ext cx="38195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2" y="1681162"/>
            <a:ext cx="36099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37" y="1395412"/>
            <a:ext cx="389572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16" y="1313206"/>
            <a:ext cx="3510379" cy="4232372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6119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381250"/>
            <a:ext cx="39433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214437"/>
            <a:ext cx="37433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081212"/>
            <a:ext cx="39528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862137"/>
            <a:ext cx="37433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500187"/>
            <a:ext cx="33909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424112"/>
            <a:ext cx="36766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1057275"/>
            <a:ext cx="40100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333625"/>
            <a:ext cx="36576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509837"/>
            <a:ext cx="40671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2171700"/>
            <a:ext cx="42767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74" y="2853934"/>
            <a:ext cx="4207669" cy="11501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6445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2414587"/>
            <a:ext cx="41433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519237"/>
            <a:ext cx="37719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9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7" y="2152650"/>
            <a:ext cx="21050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1871662"/>
            <a:ext cx="38195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2495550"/>
            <a:ext cx="18002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2481262"/>
            <a:ext cx="32289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952625"/>
            <a:ext cx="3714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228850"/>
            <a:ext cx="3467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452562"/>
            <a:ext cx="44005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7" y="2057400"/>
            <a:ext cx="34004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28815"/>
            <a:ext cx="3886200" cy="30003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5582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2662237"/>
            <a:ext cx="16383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514600"/>
            <a:ext cx="3733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057400"/>
            <a:ext cx="3962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1633537"/>
            <a:ext cx="3914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2257425"/>
            <a:ext cx="40100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2" y="2643187"/>
            <a:ext cx="34956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25" y="2714625"/>
            <a:ext cx="31813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9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081212"/>
            <a:ext cx="40290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976437"/>
            <a:ext cx="40290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028825"/>
            <a:ext cx="40767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09" y="2121696"/>
            <a:ext cx="3836194" cy="261461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2239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747837"/>
            <a:ext cx="37147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447925"/>
            <a:ext cx="32766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276475"/>
            <a:ext cx="370522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243137"/>
            <a:ext cx="31337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12" y="2533650"/>
            <a:ext cx="30003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047875"/>
            <a:ext cx="33147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638175"/>
            <a:ext cx="4057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776287"/>
            <a:ext cx="39814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438400"/>
            <a:ext cx="37052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2328862"/>
            <a:ext cx="37147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914525"/>
            <a:ext cx="3943350" cy="30289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0637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928812"/>
            <a:ext cx="36385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105025"/>
            <a:ext cx="35147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343150"/>
            <a:ext cx="35718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233487"/>
            <a:ext cx="35242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490662"/>
            <a:ext cx="37909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1971675"/>
            <a:ext cx="40671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971550"/>
            <a:ext cx="40290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257300"/>
            <a:ext cx="4076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4437"/>
            <a:ext cx="36576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247775"/>
            <a:ext cx="36385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8" y="597162"/>
            <a:ext cx="7366565" cy="56295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2" y="1785937"/>
            <a:ext cx="35337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419225"/>
            <a:ext cx="38671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057275"/>
            <a:ext cx="37719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833562"/>
            <a:ext cx="33909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Q131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349" y="1878624"/>
            <a:ext cx="2906590" cy="30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62075"/>
            <a:ext cx="36576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266950"/>
            <a:ext cx="3886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990725"/>
            <a:ext cx="36385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1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366962"/>
            <a:ext cx="35052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262187"/>
            <a:ext cx="36671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6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</a:t>
            </a:r>
            <a:r>
              <a:rPr lang="en-US" sz="2400" baseline="0" dirty="0" smtClean="0"/>
              <a:t> Reasoning: </a:t>
            </a:r>
            <a:r>
              <a:rPr lang="en-US" sz="2400" dirty="0"/>
              <a:t>Completions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50" y="1672660"/>
            <a:ext cx="8129588" cy="3621881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5721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40" y="920810"/>
            <a:ext cx="7434909" cy="518683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28-29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281112"/>
            <a:ext cx="37909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171700"/>
            <a:ext cx="36957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2071687"/>
            <a:ext cx="38195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152650"/>
            <a:ext cx="3962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66912"/>
            <a:ext cx="38862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914400"/>
            <a:ext cx="41338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2019300"/>
            <a:ext cx="37814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Q150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071687"/>
            <a:ext cx="36004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Numeric Entry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 Test Mechanics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04" y="1335700"/>
            <a:ext cx="7337727" cy="43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40" y="1289135"/>
            <a:ext cx="7349516" cy="430166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24" y="1964201"/>
            <a:ext cx="3395238" cy="30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61" y="2496139"/>
            <a:ext cx="7496320" cy="2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30" y="2653740"/>
            <a:ext cx="7472948" cy="16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86" y="2873695"/>
            <a:ext cx="7396749" cy="12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205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933575"/>
            <a:ext cx="77152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Pacing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206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424112"/>
            <a:ext cx="793432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Pacing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206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552450"/>
            <a:ext cx="71056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" y="701040"/>
            <a:ext cx="379095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5" y="701040"/>
            <a:ext cx="38290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714625"/>
            <a:ext cx="34766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728912"/>
            <a:ext cx="3429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3" y="1842450"/>
            <a:ext cx="7565349" cy="33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2981325"/>
            <a:ext cx="29432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890837"/>
            <a:ext cx="34766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804862"/>
            <a:ext cx="36671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Game Plan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208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1104900"/>
            <a:ext cx="78581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Game Plan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208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576262"/>
            <a:ext cx="79438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209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966787"/>
            <a:ext cx="82867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209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500312"/>
            <a:ext cx="82581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447925"/>
            <a:ext cx="3867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695575"/>
            <a:ext cx="366712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90800"/>
            <a:ext cx="388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79" y="1663594"/>
            <a:ext cx="7478564" cy="366541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047875"/>
            <a:ext cx="38862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433637"/>
            <a:ext cx="372427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638425"/>
            <a:ext cx="3886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876550"/>
            <a:ext cx="3733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2795587"/>
            <a:ext cx="38004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57387"/>
            <a:ext cx="3505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85962"/>
            <a:ext cx="38862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2" y="1800225"/>
            <a:ext cx="38385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28775"/>
            <a:ext cx="4114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1985962"/>
            <a:ext cx="40862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" y="1703793"/>
            <a:ext cx="7515225" cy="3450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85900"/>
            <a:ext cx="4038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895600"/>
            <a:ext cx="36671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786062"/>
            <a:ext cx="37242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109787"/>
            <a:ext cx="39528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767012"/>
            <a:ext cx="3924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795462"/>
            <a:ext cx="3848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7" y="2462212"/>
            <a:ext cx="39338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366962"/>
            <a:ext cx="374332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328737"/>
            <a:ext cx="39719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047875"/>
            <a:ext cx="37052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50" y="2379124"/>
            <a:ext cx="7532625" cy="2250452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4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2733675"/>
            <a:ext cx="35433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5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924050"/>
            <a:ext cx="35623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009775"/>
            <a:ext cx="36671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762250"/>
            <a:ext cx="3619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00350"/>
            <a:ext cx="36576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900237"/>
            <a:ext cx="3429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7" y="2638425"/>
            <a:ext cx="35528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857500"/>
            <a:ext cx="3276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833687"/>
            <a:ext cx="36004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Comparisons </a:t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0" y="2259246"/>
            <a:ext cx="7565231" cy="23145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30" y="1344664"/>
            <a:ext cx="7658253" cy="43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9" y="563881"/>
            <a:ext cx="6992741" cy="57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2428875"/>
            <a:ext cx="75152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" y="2828925"/>
            <a:ext cx="7762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133475"/>
            <a:ext cx="78771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486025"/>
            <a:ext cx="79152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2243137"/>
            <a:ext cx="79057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1971675"/>
            <a:ext cx="83343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32" y="581522"/>
            <a:ext cx="7326033" cy="57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1738312"/>
            <a:ext cx="40576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4" y="1960968"/>
            <a:ext cx="3521869" cy="29360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3043237"/>
            <a:ext cx="37909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3071812"/>
            <a:ext cx="40100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795587"/>
            <a:ext cx="41148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747962"/>
            <a:ext cx="39147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143125"/>
            <a:ext cx="39433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2600325"/>
            <a:ext cx="38481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919412"/>
            <a:ext cx="39243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638425"/>
            <a:ext cx="39052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1862137"/>
            <a:ext cx="39052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986087"/>
            <a:ext cx="39433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9" y="2418168"/>
            <a:ext cx="3493294" cy="20216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1" y="874821"/>
            <a:ext cx="75628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35757"/>
            <a:ext cx="7620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090737"/>
            <a:ext cx="83439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7" y="553600"/>
            <a:ext cx="8163609" cy="57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233-234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1648"/>
            <a:ext cx="8382000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" y="3317328"/>
            <a:ext cx="83724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733550"/>
            <a:ext cx="8324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923925"/>
            <a:ext cx="82867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558691"/>
            <a:ext cx="81438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3052762"/>
            <a:ext cx="45053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3095625"/>
            <a:ext cx="44577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346728"/>
            <a:ext cx="3557588" cy="21645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52675"/>
            <a:ext cx="41148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2624137"/>
            <a:ext cx="4276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490787"/>
            <a:ext cx="40767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743200"/>
            <a:ext cx="41243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743200"/>
            <a:ext cx="4648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752725"/>
            <a:ext cx="46196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462212"/>
            <a:ext cx="4648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2414587"/>
            <a:ext cx="46101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571625"/>
            <a:ext cx="47529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2" y="2705100"/>
            <a:ext cx="44862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</a:t>
            </a:r>
            <a:r>
              <a:rPr lang="en-US" sz="2400" baseline="0" dirty="0" smtClean="0"/>
              <a:t> Reasoning: </a:t>
            </a:r>
            <a:r>
              <a:rPr lang="en-US" sz="2400" dirty="0"/>
              <a:t>Completions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3" y="1061032"/>
            <a:ext cx="7999774" cy="4968280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3908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014540"/>
            <a:ext cx="3514725" cy="28289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7" y="2271712"/>
            <a:ext cx="45434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424112"/>
            <a:ext cx="45148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2981325"/>
            <a:ext cx="47053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3057525"/>
            <a:ext cx="47053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2790825"/>
            <a:ext cx="44100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2300287"/>
            <a:ext cx="42100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1833562"/>
            <a:ext cx="42005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1924050"/>
            <a:ext cx="41433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2024062"/>
            <a:ext cx="42100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2771775"/>
            <a:ext cx="49911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4" y="2643190"/>
            <a:ext cx="3407569" cy="15716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609725"/>
            <a:ext cx="46672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1695450"/>
            <a:ext cx="4962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971675"/>
            <a:ext cx="49339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347787"/>
            <a:ext cx="48863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524000"/>
            <a:ext cx="5010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576387"/>
            <a:ext cx="44005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4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2362200"/>
            <a:ext cx="48482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2190750"/>
            <a:ext cx="4867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143125"/>
            <a:ext cx="4857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Q150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1843087"/>
            <a:ext cx="48482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378871"/>
            <a:ext cx="3514725" cy="21002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Data Interpretation </a:t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190750"/>
            <a:ext cx="82581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7362"/>
            <a:ext cx="8229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576512"/>
            <a:ext cx="83248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95525"/>
            <a:ext cx="8229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6" y="2428875"/>
            <a:ext cx="81057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263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2586037"/>
            <a:ext cx="78962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263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571500"/>
            <a:ext cx="71056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600075"/>
            <a:ext cx="79057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533650"/>
            <a:ext cx="34099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59" y="2611049"/>
            <a:ext cx="3264694" cy="163591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562225"/>
            <a:ext cx="3571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557462"/>
            <a:ext cx="35909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265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2" y="2452687"/>
            <a:ext cx="36099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265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286000"/>
            <a:ext cx="3581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266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143000"/>
            <a:ext cx="79152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266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42962"/>
            <a:ext cx="78867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267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7" y="733425"/>
            <a:ext cx="5657850" cy="269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785" y="1156078"/>
            <a:ext cx="2943225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87" y="3429000"/>
            <a:ext cx="2562225" cy="2266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641" y="3346472"/>
            <a:ext cx="2771775" cy="2295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362" y="5813803"/>
            <a:ext cx="63912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268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447800"/>
            <a:ext cx="78962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268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657225"/>
            <a:ext cx="76581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269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404937"/>
            <a:ext cx="79724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949" y="2593181"/>
            <a:ext cx="3236119" cy="167163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269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476375"/>
            <a:ext cx="73914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270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914650"/>
            <a:ext cx="79438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270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09" y="571432"/>
            <a:ext cx="7439045" cy="57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281237"/>
            <a:ext cx="8010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Q1-Q4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5" y="1228722"/>
            <a:ext cx="37433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57" y="2571110"/>
            <a:ext cx="35718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01" y="2561585"/>
            <a:ext cx="34956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09" y="2573667"/>
            <a:ext cx="29622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179" y="2485385"/>
            <a:ext cx="36957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Item</a:t>
            </a:r>
            <a:r>
              <a:rPr lang="en-US" sz="2400" baseline="0" dirty="0" smtClean="0"/>
              <a:t> Q5-Q9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" y="1166175"/>
            <a:ext cx="79724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5" y="2375303"/>
            <a:ext cx="3571875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2438400"/>
            <a:ext cx="33432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762125"/>
            <a:ext cx="3714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Q10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009650"/>
            <a:ext cx="37528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Q22-Q24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43062"/>
            <a:ext cx="65532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62" y="2628900"/>
            <a:ext cx="32670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333625"/>
            <a:ext cx="37052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538287"/>
            <a:ext cx="37528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Q36-Q38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985962"/>
            <a:ext cx="72199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1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624137"/>
            <a:ext cx="35718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2" y="2533650"/>
            <a:ext cx="34956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18" y="2403878"/>
            <a:ext cx="3736181" cy="20502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524125"/>
            <a:ext cx="37242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Q39-Q43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71612"/>
            <a:ext cx="76581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624137"/>
            <a:ext cx="35242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400300"/>
            <a:ext cx="36861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524125"/>
            <a:ext cx="35623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443162"/>
            <a:ext cx="35718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338387"/>
            <a:ext cx="3524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Q60-Q62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272027"/>
            <a:ext cx="7962900" cy="60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5" y="2058864"/>
            <a:ext cx="4095750" cy="316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31" y="2401764"/>
            <a:ext cx="31527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533650"/>
            <a:ext cx="37242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538412"/>
            <a:ext cx="3686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906" y="2150271"/>
            <a:ext cx="3786188" cy="25574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638425"/>
            <a:ext cx="3505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Q63-Q64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652462"/>
            <a:ext cx="79438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1895475"/>
            <a:ext cx="36861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533650"/>
            <a:ext cx="36861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Q65-Q66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33475"/>
            <a:ext cx="8001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Q70-Q72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1233487"/>
            <a:ext cx="79343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624137"/>
            <a:ext cx="3429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628900"/>
            <a:ext cx="36480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609850"/>
            <a:ext cx="36766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" y="1041958"/>
            <a:ext cx="4572000" cy="638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" y="1729851"/>
            <a:ext cx="4619625" cy="431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61" y="1987501"/>
            <a:ext cx="34194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Q23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621756"/>
            <a:ext cx="3343275" cy="16144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Analytical </a:t>
            </a:r>
            <a:r>
              <a:rPr lang="en-US" sz="4800" b="1" dirty="0"/>
              <a:t>Writing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8334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Book" panose="020B0503020102020204" pitchFamily="34" charset="0"/>
              </a:rPr>
              <a:t>301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923925"/>
            <a:ext cx="70866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2509837"/>
            <a:ext cx="60388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13285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157412"/>
            <a:ext cx="7124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2019300"/>
            <a:ext cx="74104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4843"/>
            <a:ext cx="7467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27" y="2495550"/>
            <a:ext cx="60674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304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2" y="894624"/>
            <a:ext cx="7283610" cy="51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2176462"/>
            <a:ext cx="72485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2924175"/>
            <a:ext cx="40481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56" y="2275293"/>
            <a:ext cx="3671888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914650"/>
            <a:ext cx="39528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728912"/>
            <a:ext cx="36766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747962"/>
            <a:ext cx="37338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814637"/>
            <a:ext cx="38862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2724150"/>
            <a:ext cx="4048125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757487"/>
            <a:ext cx="39052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967037"/>
            <a:ext cx="3743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786062"/>
            <a:ext cx="37242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309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847975"/>
            <a:ext cx="40671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2" y="2871787"/>
            <a:ext cx="38385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</a:t>
            </a:r>
            <a:r>
              <a:rPr lang="en-US" sz="2400" dirty="0" smtClean="0"/>
              <a:t>Directions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2539609"/>
            <a:ext cx="8072438" cy="177879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0396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9" y="2657475"/>
            <a:ext cx="3350419" cy="15430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62" y="2757487"/>
            <a:ext cx="38766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947987"/>
            <a:ext cx="39243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786062"/>
            <a:ext cx="36290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457450"/>
            <a:ext cx="3924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2786062"/>
            <a:ext cx="39814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71750"/>
            <a:ext cx="3886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2562225"/>
            <a:ext cx="4152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Q19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2843212"/>
            <a:ext cx="43053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Q20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310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752725"/>
            <a:ext cx="40671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</a:t>
            </a:r>
            <a:r>
              <a:rPr lang="en-US" sz="2400" baseline="0" dirty="0" smtClean="0"/>
              <a:t>Lesson Q36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312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0" y="1348220"/>
            <a:ext cx="3667125" cy="1085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981075"/>
            <a:ext cx="37147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059" y="1925249"/>
            <a:ext cx="3721894" cy="30075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03" y="604842"/>
            <a:ext cx="7790584" cy="56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313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2076450"/>
            <a:ext cx="83153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Q37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733550"/>
            <a:ext cx="33337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33600"/>
            <a:ext cx="3352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Q39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2014537"/>
            <a:ext cx="33623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2109787"/>
            <a:ext cx="33623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095500"/>
            <a:ext cx="35147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009775"/>
            <a:ext cx="3648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300287"/>
            <a:ext cx="35623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138362"/>
            <a:ext cx="36004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46" y="2550321"/>
            <a:ext cx="3643313" cy="17573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00287"/>
            <a:ext cx="34861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Writing Strategies Q46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9877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316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Analytical Writing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1828800"/>
            <a:ext cx="36480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4" y="2164556"/>
            <a:ext cx="3664744" cy="25288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7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353874"/>
            <a:ext cx="3357563" cy="21502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09" y="2546753"/>
            <a:ext cx="3607594" cy="17645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389593"/>
            <a:ext cx="3729038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468174"/>
            <a:ext cx="3450431" cy="19216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353" y="2178846"/>
            <a:ext cx="3593306" cy="25003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575328"/>
            <a:ext cx="3557588" cy="17073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1" y="2525324"/>
            <a:ext cx="7929563" cy="18073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6683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93" y="2482459"/>
            <a:ext cx="3907631" cy="1893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81" y="2375303"/>
            <a:ext cx="3957638" cy="210740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40" y="2332443"/>
            <a:ext cx="3971925" cy="21931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4" y="2486025"/>
            <a:ext cx="3664744" cy="18859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4" y="2143125"/>
            <a:ext cx="3664744" cy="25717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78" y="2436021"/>
            <a:ext cx="3650456" cy="19859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246718"/>
            <a:ext cx="3729038" cy="23645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536031"/>
            <a:ext cx="3450431" cy="17859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468174"/>
            <a:ext cx="3486150" cy="19216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71" y="2143125"/>
            <a:ext cx="3471863" cy="25717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6" y="2346728"/>
            <a:ext cx="7950994" cy="21645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517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68" y="2418168"/>
            <a:ext cx="3393281" cy="20216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4" y="2057400"/>
            <a:ext cx="3521869" cy="27432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1878806"/>
            <a:ext cx="3386138" cy="310038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8" y="1885950"/>
            <a:ext cx="3536156" cy="30861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96" y="2343150"/>
            <a:ext cx="3529013" cy="21717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9" y="2364581"/>
            <a:ext cx="3579019" cy="21288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8" y="2471740"/>
            <a:ext cx="3621881" cy="19145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24" y="2471740"/>
            <a:ext cx="3636169" cy="19145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7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457450"/>
            <a:ext cx="3371850" cy="19431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464596"/>
            <a:ext cx="3500438" cy="19288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6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0" y="2775353"/>
            <a:ext cx="8201025" cy="13073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4713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24" y="2286000"/>
            <a:ext cx="3636169" cy="22860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8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8" y="2468174"/>
            <a:ext cx="3621881" cy="19216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9" y="2371725"/>
            <a:ext cx="3493294" cy="21145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68560" y="2540281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/>
              <a:t>Verbal Reasoning: Reading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Test Mechanics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61 • Verbal Reasoning: Reading</a:t>
            </a: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50" y="1524906"/>
            <a:ext cx="7400925" cy="3836194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Test Mechanics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61 • Verbal Reasoning: Reading</a:t>
            </a:r>
          </a:p>
        </p:txBody>
      </p:sp>
    </p:spTree>
    <p:extLst>
      <p:ext uri="{BB962C8B-B14F-4D97-AF65-F5344CB8AC3E}">
        <p14:creationId xmlns:p14="http://schemas.microsoft.com/office/powerpoint/2010/main" val="961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Test Mechanics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4" y="2521744"/>
            <a:ext cx="7415213" cy="18145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61 • Verbal Reasoning: Reading</a:t>
            </a:r>
          </a:p>
        </p:txBody>
      </p:sp>
    </p:spTree>
    <p:extLst>
      <p:ext uri="{BB962C8B-B14F-4D97-AF65-F5344CB8AC3E}">
        <p14:creationId xmlns:p14="http://schemas.microsoft.com/office/powerpoint/2010/main" val="40477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32327"/>
            <a:ext cx="7658100" cy="39933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62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2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9" y="1288280"/>
            <a:ext cx="7404104" cy="427159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62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24" y="1960964"/>
            <a:ext cx="7193756" cy="29360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5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37" y="2425308"/>
            <a:ext cx="7222331" cy="2007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6" y="2293146"/>
            <a:ext cx="7922419" cy="22717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840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30" y="2382445"/>
            <a:ext cx="7322344" cy="20931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64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13" y="1285590"/>
            <a:ext cx="5534147" cy="430613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64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46" y="1295497"/>
            <a:ext cx="4337720" cy="429237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65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331" y="3103964"/>
            <a:ext cx="6129338" cy="6500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65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4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919" y="2671763"/>
            <a:ext cx="3586163" cy="15144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46" y="1262769"/>
            <a:ext cx="3315700" cy="432510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8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022" y="1575996"/>
            <a:ext cx="3707606" cy="328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300" y="4834129"/>
            <a:ext cx="3679031" cy="557213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72" y="1278153"/>
            <a:ext cx="3626720" cy="429572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514475"/>
            <a:ext cx="3350419" cy="38290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3" y="2411020"/>
            <a:ext cx="3228975" cy="20359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ggy Pink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C Pale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 Pale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W Light Or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Q 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9474</Words>
  <Application>Microsoft Office PowerPoint</Application>
  <PresentationFormat>On-screen Show (4:3)</PresentationFormat>
  <Paragraphs>2094</Paragraphs>
  <Slides>521</Slides>
  <Notes>519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521</vt:i4>
      </vt:variant>
    </vt:vector>
  </HeadingPairs>
  <TitlesOfParts>
    <vt:vector size="529" baseType="lpstr">
      <vt:lpstr>1_Custom Design</vt:lpstr>
      <vt:lpstr>Custom Design</vt:lpstr>
      <vt:lpstr>Piggy Pink 2</vt:lpstr>
      <vt:lpstr>QC Pale Blue</vt:lpstr>
      <vt:lpstr>DI Pale Green</vt:lpstr>
      <vt:lpstr>AW Light Orange</vt:lpstr>
      <vt:lpstr>DQ Purple</vt:lpstr>
      <vt:lpstr>NE Background</vt:lpstr>
      <vt:lpstr>Victory for the GRE® Test PowerPoint Table of Contents</vt:lpstr>
      <vt:lpstr>Verbal Reasoning: Completions Test Mechanics</vt:lpstr>
      <vt:lpstr>Verbal Reasoning: Completions Test Mechanics</vt:lpstr>
      <vt:lpstr>Verbal Reasoning: Completions Test Mechanics</vt:lpstr>
      <vt:lpstr>Verbal Reasoning: Completions Anatomy Directions</vt:lpstr>
      <vt:lpstr>Verbal Reasoning: Completions Anatomy Q1</vt:lpstr>
      <vt:lpstr>Verbal Reasoning: Completions Anatomy Q2</vt:lpstr>
      <vt:lpstr>Verbal Reasoning: Completions Anatomy Directions</vt:lpstr>
      <vt:lpstr>Verbal Reasoning: Completions Anatomy Q3</vt:lpstr>
      <vt:lpstr>Verbal Reasoning: Completions Anatomy Q4</vt:lpstr>
      <vt:lpstr>Verbal Reasoning: Completions Anatomy Q5</vt:lpstr>
      <vt:lpstr>Verbal Reasoning: Completions Anatomy Directions</vt:lpstr>
      <vt:lpstr>Verbal Reasoning: Completions Anatomy Q6</vt:lpstr>
      <vt:lpstr>Verbal Reasoning: Completions Anatomy Q7</vt:lpstr>
      <vt:lpstr>Verbal Reasoning: Completions Pacing</vt:lpstr>
      <vt:lpstr>Verbal Reasoning: Completions Pacing</vt:lpstr>
      <vt:lpstr>Verbal Reasoning: Completions Time Trial Directions</vt:lpstr>
      <vt:lpstr>Verbal Reasoning: Completions Time Trial Q1</vt:lpstr>
      <vt:lpstr>Verbal Reasoning: Completions Time Trial Q2</vt:lpstr>
      <vt:lpstr>Verbal Reasoning: Completions Time Trial Q3</vt:lpstr>
      <vt:lpstr>Verbal Reasoning: Completions Time Trial Q4</vt:lpstr>
      <vt:lpstr>Verbal Reasoning: Completions Time Trial Q5</vt:lpstr>
      <vt:lpstr>Verbal Reasoning: Completions Time Trial Q6</vt:lpstr>
      <vt:lpstr>Verbal Reasoning: Completions Time Trial Q7</vt:lpstr>
      <vt:lpstr>Verbal Reasoning: Completions Time Trial Directions</vt:lpstr>
      <vt:lpstr>Verbal Reasoning: Completions Time Trial Q8</vt:lpstr>
      <vt:lpstr>Verbal Reasoning: Completions Time Trial Q9</vt:lpstr>
      <vt:lpstr>Verbal Reasoning: Completions Time Trial Q10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Lesson Directions</vt:lpstr>
      <vt:lpstr>Verbal Reasoning: Completions Lesson Q1</vt:lpstr>
      <vt:lpstr>Verbal Reasoning: Completions Lesson Q2</vt:lpstr>
      <vt:lpstr>Verbal Reasoning: Completions Lesson Q3</vt:lpstr>
      <vt:lpstr>Verbal Reasoning: Completions Lesson Q4</vt:lpstr>
      <vt:lpstr>Verbal Reasoning: Completions Lesson Q5</vt:lpstr>
      <vt:lpstr>Verbal Reasoning: Completions Lesson Q6</vt:lpstr>
      <vt:lpstr>Verbal Reasoning: Completions Lesson Q7</vt:lpstr>
      <vt:lpstr>Verbal Reasoning: Completions Lesson Q11</vt:lpstr>
      <vt:lpstr>Verbal Reasoning: Completions Lesson Q12</vt:lpstr>
      <vt:lpstr>Verbal Reasoning: Completions Lesson Q16</vt:lpstr>
      <vt:lpstr>Verbal Reasoning: Completions Lesson Q17</vt:lpstr>
      <vt:lpstr>Verbal Reasoning: Completions Lesson Q23</vt:lpstr>
      <vt:lpstr>Verbal Reasoning: Completions Lesson Q24</vt:lpstr>
      <vt:lpstr>Verbal Reasoning: Completions Lesson Q27</vt:lpstr>
      <vt:lpstr>Verbal Reasoning: Completions Lesson Q36</vt:lpstr>
      <vt:lpstr>Verbal Reasoning: Completions Lesson Q37</vt:lpstr>
      <vt:lpstr>Verbal Reasoning: Completions Lesson Q38</vt:lpstr>
      <vt:lpstr>Verbal Reasoning: Completions Lesson Q39</vt:lpstr>
      <vt:lpstr>Verbal Reasoning: Completions Lesson Q40</vt:lpstr>
      <vt:lpstr>Verbal Reasoning: Completions Lesson Q41</vt:lpstr>
      <vt:lpstr>Verbal Reasoning: Completions Lesson Q46</vt:lpstr>
      <vt:lpstr>Verbal Reasoning: Completions Lesson Q47</vt:lpstr>
      <vt:lpstr>Verbal Reasoning: Completions Lesson Q48</vt:lpstr>
      <vt:lpstr>Verbal Reasoning: Completions Lesson Q51</vt:lpstr>
      <vt:lpstr>Verbal Reasoning: Completions Lesson Q56</vt:lpstr>
      <vt:lpstr>Verbal Reasoning: Completions Lesson Q57</vt:lpstr>
      <vt:lpstr>Verbal Reasoning: Completions Lesson Q58</vt:lpstr>
      <vt:lpstr>Verbal Reasoning: Completions Lesson Q59</vt:lpstr>
      <vt:lpstr>Verbal Reasoning: Completions Lesson Q63</vt:lpstr>
      <vt:lpstr>Verbal Reasoning: Completions Lesson Q66</vt:lpstr>
      <vt:lpstr>Verbal Reasoning: Completions Lesson Q68</vt:lpstr>
      <vt:lpstr>Verbal Reasoning: Completions Lesson Q70</vt:lpstr>
      <vt:lpstr>Verbal Reasoning: Completions Lesson Q78</vt:lpstr>
      <vt:lpstr>Verbal Reasoning: Completions Lesson Q79</vt:lpstr>
      <vt:lpstr>Verbal Reasoning: Completions Lesson Q80</vt:lpstr>
      <vt:lpstr>Verbal Reasoning: Completions Lesson Q81</vt:lpstr>
      <vt:lpstr>Verbal Reasoning: Completions Lesson Q82</vt:lpstr>
      <vt:lpstr>Verbal Reasoning: Completions Lesson Q83</vt:lpstr>
      <vt:lpstr>Verbal Reasoning: Completions Lesson Q89</vt:lpstr>
      <vt:lpstr>Verbal Reasoning: Completions Lesson Q90</vt:lpstr>
      <vt:lpstr>Verbal Reasoning: Completions Lesson Q91</vt:lpstr>
      <vt:lpstr>Verbal Reasoning: Completions Lesson Q92</vt:lpstr>
      <vt:lpstr>Verbal Reasoning: Completions Lesson Q93</vt:lpstr>
      <vt:lpstr>Verbal Reasoning: Completions Lesson Q94</vt:lpstr>
      <vt:lpstr>Verbal Reasoning: Completions Lesson Q95</vt:lpstr>
      <vt:lpstr>Verbal Reasoning: Completions Lesson Q96</vt:lpstr>
      <vt:lpstr>Verbal Reasoning: Reading Test Mechanics</vt:lpstr>
      <vt:lpstr>Verbal Reasoning: Reading Test Mechanics</vt:lpstr>
      <vt:lpstr>Verbal Reasoning: Reading Test Mechanics</vt:lpstr>
      <vt:lpstr>Verbal Reasoning: Reading Anatomy Passage</vt:lpstr>
      <vt:lpstr>Verbal Reasoning: Reading Anatomy Passage</vt:lpstr>
      <vt:lpstr>Verbal Reasoning: Reading Anatomy Q1</vt:lpstr>
      <vt:lpstr>Verbal Reasoning: Reading Anatomy Q2</vt:lpstr>
      <vt:lpstr>Verbal Reasoning: Reading Anatomy Passage</vt:lpstr>
      <vt:lpstr>Verbal Reasoning: Reading Anatomy Q3</vt:lpstr>
      <vt:lpstr>Verbal Reasoning: Reading Pacing</vt:lpstr>
      <vt:lpstr>Verbal Reasoning: Reading Pacing</vt:lpstr>
      <vt:lpstr>Verbal Reasoning: Reading Time Trial Directions</vt:lpstr>
      <vt:lpstr>Verbal Reasoning: Reading Time Trial Passage</vt:lpstr>
      <vt:lpstr>Verbal Reasoning: Reading Time Trial Passage</vt:lpstr>
      <vt:lpstr>Verbal Reasoning: Reading Time Trial Passage</vt:lpstr>
      <vt:lpstr>Verbal Reasoning: Reading Time Trial Q1</vt:lpstr>
      <vt:lpstr>Verbal Reasoning: Reading Time Trial Q2</vt:lpstr>
      <vt:lpstr>Verbal Reasoning: Reading Time Trial Q3</vt:lpstr>
      <vt:lpstr>Verbal Reasoning: Reading Time Trial Passage</vt:lpstr>
      <vt:lpstr>Verbal Reasoning: Reading Time Trial Q4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Lesson Directions</vt:lpstr>
      <vt:lpstr>Verbal Reasoning: Reading Lesson Passage</vt:lpstr>
      <vt:lpstr>Verbal Reasoning: Reading Lesson Passage</vt:lpstr>
      <vt:lpstr>Verbal Reasoning: Reading Lesson Q15</vt:lpstr>
      <vt:lpstr>Verbal Reasoning: Reading Lesson Q16</vt:lpstr>
      <vt:lpstr>Verbal Reasoning: Reading Lesson Q17</vt:lpstr>
      <vt:lpstr>Verbal Reasoning: Reading Lesson Q18</vt:lpstr>
      <vt:lpstr>Verbal Reasoning: Reading Lesson Q19</vt:lpstr>
      <vt:lpstr>Verbal Reasoning: Reading Lesson Q20</vt:lpstr>
      <vt:lpstr>Verbal Reasoning: Reading Lesson Q21</vt:lpstr>
      <vt:lpstr>Verbal Reasoning: Reading Lesson Q22</vt:lpstr>
      <vt:lpstr>Verbal Reasoning: Reading Lesson Q23</vt:lpstr>
      <vt:lpstr>Verbal Reasoning: Reading Lesson Q24</vt:lpstr>
      <vt:lpstr>Verbal Reasoning: Reading Lesson Q25</vt:lpstr>
      <vt:lpstr>Verbal Reasoning: Reading Lesson Q26</vt:lpstr>
      <vt:lpstr>Verbal Reasoning: Reading Lesson Passage</vt:lpstr>
      <vt:lpstr>Verbal Reasoning: Reading Lesson Passage</vt:lpstr>
      <vt:lpstr>Verbal Reasoning: Reading Lesson Passage</vt:lpstr>
      <vt:lpstr>Verbal Reasoning: Reading Lesson Q44</vt:lpstr>
      <vt:lpstr>Verbal Reasoning: Reading Lesson Q45</vt:lpstr>
      <vt:lpstr>Verbal Reasoning: Reading Lesson Q46</vt:lpstr>
      <vt:lpstr>Verbal Reasoning: Reading Lesson Q47</vt:lpstr>
      <vt:lpstr>Verbal Reasoning: Reading Lesson Q48</vt:lpstr>
      <vt:lpstr>Verbal Reasoning: Reading Lesson Q49</vt:lpstr>
      <vt:lpstr>Verbal Reasoning: Reading Lesson Q50</vt:lpstr>
      <vt:lpstr>Verbal Reasoning: Reading Lesson Passage</vt:lpstr>
      <vt:lpstr>Verbal Reasoning: Reading Lesson Passage</vt:lpstr>
      <vt:lpstr>Verbal Reasoning: Reading Lesson Q51</vt:lpstr>
      <vt:lpstr>Verbal Reasoning: Reading Lesson Q52</vt:lpstr>
      <vt:lpstr>Verbal Reasoning: Reading Lesson Q53</vt:lpstr>
      <vt:lpstr>Verbal Reasoning: Reading Lesson Q54</vt:lpstr>
      <vt:lpstr>Verbal Reasoning: Reading Lesson Q55</vt:lpstr>
      <vt:lpstr>Verbal Reasoning: Reading Lesson Q56</vt:lpstr>
      <vt:lpstr>Verbal Reasoning: Reading Lesson Q57</vt:lpstr>
      <vt:lpstr>Verbal Reasoning: Reading Lesson Passage</vt:lpstr>
      <vt:lpstr>Verbal Reasoning: Reading Lesson Passage</vt:lpstr>
      <vt:lpstr>Verbal Reasoning: Reading Lesson Q58</vt:lpstr>
      <vt:lpstr>Verbal Reasoning: Reading Lesson Q59</vt:lpstr>
      <vt:lpstr>Verbal Reasoning: Reading Lesson Q60</vt:lpstr>
      <vt:lpstr>Verbal Reasoning: Reading Lesson Q61</vt:lpstr>
      <vt:lpstr>Verbal Reasoning: Reading Lesson Q62</vt:lpstr>
      <vt:lpstr>Verbal Reasoning: Reading Lesson Q63</vt:lpstr>
      <vt:lpstr>Verbal Reasoning: Reading Lesson Q64</vt:lpstr>
      <vt:lpstr>Verbal Reasoning: Reading Lesson Passage</vt:lpstr>
      <vt:lpstr>Verbal Reasoning: Reading Lesson Passage</vt:lpstr>
      <vt:lpstr>Verbal Reasoning: Reading Lesson Q65</vt:lpstr>
      <vt:lpstr>Verbal Reasoning: Reading Lesson Q66</vt:lpstr>
      <vt:lpstr>Verbal Reasoning: Reading Lesson Q67</vt:lpstr>
      <vt:lpstr>Verbal Reasoning: Reading Lesson Q68</vt:lpstr>
      <vt:lpstr>Verbal Reasoning: Reading Lesson Q69</vt:lpstr>
      <vt:lpstr>Verbal Reasoning: Reading Lesson Q70</vt:lpstr>
      <vt:lpstr>Verbal Reasoning: Reading Lesson Q71</vt:lpstr>
      <vt:lpstr>Verbal Reasoning: Reading Lesson Q72</vt:lpstr>
      <vt:lpstr>Verbal Reasoning: Reading Lesson Q73</vt:lpstr>
      <vt:lpstr>Verbal Reasoning: Reading Lesson Passage</vt:lpstr>
      <vt:lpstr>Verbal Reasoning: Reading Lesson Passage</vt:lpstr>
      <vt:lpstr>Verbal Reasoning: Reading Lesson Q141</vt:lpstr>
      <vt:lpstr>Verbal Reasoning: Reading Lesson Q142</vt:lpstr>
      <vt:lpstr>Verbal Reasoning: Reading Lesson Q143</vt:lpstr>
      <vt:lpstr>Verbal Reasoning: Reading Lesson Q144</vt:lpstr>
      <vt:lpstr>Verbal Reasoning: Reading Lesson Q145</vt:lpstr>
      <vt:lpstr>Verbal Reasoning: Reading Lesson Q146</vt:lpstr>
      <vt:lpstr>Verbal Reasoning: Reading Lesson Passage</vt:lpstr>
      <vt:lpstr>Verbal Reasoning: Reading Lesson Passage</vt:lpstr>
      <vt:lpstr>Verbal Reasoning: Reading Lesson Q147</vt:lpstr>
      <vt:lpstr>Verbal Reasoning: Reading Lesson Q148</vt:lpstr>
      <vt:lpstr>Verbal Reasoning: Reading Lesson Q149</vt:lpstr>
      <vt:lpstr>Verbal Reasoning: Reading Lesson Q150</vt:lpstr>
      <vt:lpstr>Verbal Reasoning: Reading Lesson Q151</vt:lpstr>
      <vt:lpstr>Verbal Reasoning: Reading Lesson Q152</vt:lpstr>
      <vt:lpstr>Verbal Reasoning: Reading Lesson Q153</vt:lpstr>
      <vt:lpstr>Verbal Reasoning: Reading Lesson Q159</vt:lpstr>
      <vt:lpstr>Verbal Reasoning: Reading Lesson Q160</vt:lpstr>
      <vt:lpstr>Verbal Reasoning: Reading Lesson Q161</vt:lpstr>
      <vt:lpstr>Verbal Reasoning: Reading Lesson Q162</vt:lpstr>
      <vt:lpstr>Verbal Reasoning: Reading Lesson Q168</vt:lpstr>
      <vt:lpstr>Verbal Reasoning: Reading Lesson Q169</vt:lpstr>
      <vt:lpstr>Verbal Reasoning: Reading Lesson Q170</vt:lpstr>
      <vt:lpstr>Verbal Reasoning: Reading Lesson Q171</vt:lpstr>
      <vt:lpstr>Verbal Reasoning: Reading Lesson Q178</vt:lpstr>
      <vt:lpstr>Verbal Reasoning: Reading Lesson Q179</vt:lpstr>
      <vt:lpstr>Verbal Reasoning: Reading Lesson Q180</vt:lpstr>
      <vt:lpstr>Verbal Reasoning: Reading Lesson Q181</vt:lpstr>
      <vt:lpstr>Verbal Reasoning: Reading Lesson Q184</vt:lpstr>
      <vt:lpstr>Verbal Reasoning: Reading Lesson Q185</vt:lpstr>
      <vt:lpstr>Verbal Reasoning: Reading Lesson Q186</vt:lpstr>
      <vt:lpstr>Verbal Reasoning: Reading Lesson Q187</vt:lpstr>
      <vt:lpstr>Verbal Reasoning: Reading Lesson Q188</vt:lpstr>
      <vt:lpstr>Verbal Reasoning: Reading Lesson Q189</vt:lpstr>
      <vt:lpstr>Verbal Reasoning: Reading Lesson Q190</vt:lpstr>
      <vt:lpstr>Verbal Reasoning: Reading Lesson Q193</vt:lpstr>
      <vt:lpstr>Verbal Reasoning: Reading Lesson Q196</vt:lpstr>
      <vt:lpstr>Verbal Reasoning: Reading Lesson Q200</vt:lpstr>
      <vt:lpstr>Quantitative Reasoning: Discrete Quantitative Test Mechanics</vt:lpstr>
      <vt:lpstr>Quantitative Reasoning: Discrete Quantitative Test Mechanics</vt:lpstr>
      <vt:lpstr>Quantitative Reasoning: Discrete Quantitative Test Mechanics</vt:lpstr>
      <vt:lpstr>Quantitative Reasoning: Discrete Quantitative Anatomy Directions</vt:lpstr>
      <vt:lpstr>Quantitative Reasoning: Discrete Quantitative Anatomy Q1</vt:lpstr>
      <vt:lpstr>Quantitative Reasoning: Discrete Quantitative Anatomy Q2</vt:lpstr>
      <vt:lpstr>Quantitative Reasoning: Discrete Quantitative Anatomy Q3</vt:lpstr>
      <vt:lpstr>Quantitative Reasoning: Discrete Quantitative Anatomy Q4</vt:lpstr>
      <vt:lpstr>Quantitative Reasoning: Discrete Quantitative Anatomy Q5</vt:lpstr>
      <vt:lpstr>Quantitative Reasoning: Discrete Quantitative Anatomy Text</vt:lpstr>
      <vt:lpstr>Quantitative Reasoning: Discrete Quantitative Pacing</vt:lpstr>
      <vt:lpstr>Quantitative Reasoning: Discrete Quantitative Pacing</vt:lpstr>
      <vt:lpstr>Quantitative Reasoning: Discrete Quantitative Time Trial Directions</vt:lpstr>
      <vt:lpstr>Quantitative Reasoning: Discrete Quantitative Time Trial Q1</vt:lpstr>
      <vt:lpstr>Quantitative Reasoning: Discrete Quantitative Time Trial Q2</vt:lpstr>
      <vt:lpstr>Quantitative Reasoning: Discrete Quantitative Time Trial Q3</vt:lpstr>
      <vt:lpstr>Quantitative Reasoning: Discrete Quantitative Time Trial Q4</vt:lpstr>
      <vt:lpstr>Quantitative Reasoning: Discrete Quantitative Time Trial Q5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Lesson Directions</vt:lpstr>
      <vt:lpstr>Quantitative Reasoning: Discrete Quantitative Lesson Q1</vt:lpstr>
      <vt:lpstr>Quantitative Reasoning: Discrete Quantitative Lesson Q2</vt:lpstr>
      <vt:lpstr>Quantitative Reasoning: Discrete Quantitative Lesson Q3</vt:lpstr>
      <vt:lpstr>Quantitative Reasoning: Discrete Quantitative Lesson Q4</vt:lpstr>
      <vt:lpstr>Quantitative Reasoning: Discrete Quantitative Lesson Q5</vt:lpstr>
      <vt:lpstr>Quantitative Reasoning: Discrete Quantitative Lesson Q6</vt:lpstr>
      <vt:lpstr>Quantitative Reasoning: Discrete Quantitative Lesson Q7</vt:lpstr>
      <vt:lpstr>Quantitative Reasoning: Discrete Quantitative Lesson Q8</vt:lpstr>
      <vt:lpstr>Quantitative Reasoning: Discrete Quantitative Lesson Q9</vt:lpstr>
      <vt:lpstr>Quantitative Reasoning: Discrete Quantitative Lesson Q13</vt:lpstr>
      <vt:lpstr>Quantitative Reasoning: Discrete Quantitative Lesson Q16</vt:lpstr>
      <vt:lpstr>Quantitative Reasoning: Discrete Quantitative Lesson Q19</vt:lpstr>
      <vt:lpstr>Quantitative Reasoning: Discrete Quantitative Lesson Q24</vt:lpstr>
      <vt:lpstr>Quantitative Reasoning: Discrete Quantitative Lesson Q31</vt:lpstr>
      <vt:lpstr>Quantitative Reasoning: Discrete Quantitative Lesson Q32</vt:lpstr>
      <vt:lpstr>Quantitative Reasoning: Discrete Quantitative Lesson Q33</vt:lpstr>
      <vt:lpstr>Quantitative Reasoning: Discrete Quantitative Lesson Q34</vt:lpstr>
      <vt:lpstr>Quantitative Reasoning: Discrete Quantitative Lesson Q36</vt:lpstr>
      <vt:lpstr>Quantitative Reasoning: Discrete Quantitative Lesson Q37</vt:lpstr>
      <vt:lpstr>Quantitative Reasoning: Discrete Quantitative Lesson Q38</vt:lpstr>
      <vt:lpstr>Quantitative Reasoning: Discrete Quantitative Lesson Q40</vt:lpstr>
      <vt:lpstr>Quantitative Reasoning: Discrete Quantitative Lesson Q41</vt:lpstr>
      <vt:lpstr>Quantitative Reasoning: Discrete Quantitative Lesson Q42</vt:lpstr>
      <vt:lpstr>Quantitative Reasoning: Discrete Quantitative Lesson Q48</vt:lpstr>
      <vt:lpstr>Quantitative Reasoning: Discrete Quantitative Lesson Q50</vt:lpstr>
      <vt:lpstr>Quantitative Reasoning: Discrete Quantitative Lesson Q52</vt:lpstr>
      <vt:lpstr>Quantitative Reasoning: Discrete Quantitative Lesson Q55</vt:lpstr>
      <vt:lpstr>Quantitative Reasoning: Discrete Quantitative Lesson Q58</vt:lpstr>
      <vt:lpstr>Quantitative Reasoning: Discrete Quantitative Lesson Q60</vt:lpstr>
      <vt:lpstr>Quantitative Reasoning: Discrete Quantitative Lesson Q63</vt:lpstr>
      <vt:lpstr>Quantitative Reasoning: Discrete Quantitative Lesson Q69</vt:lpstr>
      <vt:lpstr>Quantitative Reasoning: Discrete Quantitative Lesson Q73</vt:lpstr>
      <vt:lpstr>Quantitative Reasoning: Discrete Quantitative Lesson Q74</vt:lpstr>
      <vt:lpstr>Quantitative Reasoning: Discrete Quantitative Lesson Q79</vt:lpstr>
      <vt:lpstr>Quantitative Reasoning: Discrete Quantitative Lesson Q80</vt:lpstr>
      <vt:lpstr>Quantitative Reasoning: Discrete Quantitative Lesson Q81</vt:lpstr>
      <vt:lpstr>Quantitative Reasoning: Discrete Quantitative Lesson Q83</vt:lpstr>
      <vt:lpstr>Quantitative Reasoning: Discrete Quantitative Lesson Q85</vt:lpstr>
      <vt:lpstr>Quantitative Reasoning: Discrete Quantitative Lesson Q86</vt:lpstr>
      <vt:lpstr>Quantitative Reasoning: Discrete Quantitative Lesson Q87</vt:lpstr>
      <vt:lpstr>Quantitative Reasoning: Discrete Quantitative Lesson Q88</vt:lpstr>
      <vt:lpstr>Quantitative Reasoning: Discrete Quantitative Lesson Q89</vt:lpstr>
      <vt:lpstr>Quantitative Reasoning: Discrete Quantitative Lesson Q92</vt:lpstr>
      <vt:lpstr>Quantitative Reasoning: Discrete Quantitative Lesson Q100</vt:lpstr>
      <vt:lpstr>Quantitative Reasoning: Discrete Quantitative Lesson Q103</vt:lpstr>
      <vt:lpstr>Quantitative Reasoning: Discrete Quantitative Lesson Q104</vt:lpstr>
      <vt:lpstr>Quantitative Reasoning: Discrete Quantitative Lesson Q105</vt:lpstr>
      <vt:lpstr>Quantitative Reasoning: Discrete Quantitative Lesson Q107</vt:lpstr>
      <vt:lpstr>Quantitative Reasoning: Discrete Quantitative Lesson Q108</vt:lpstr>
      <vt:lpstr>Quantitative Reasoning: Discrete Quantitative Lesson Q114</vt:lpstr>
      <vt:lpstr>Quantitative Reasoning: Discrete Quantitative Lesson Q115</vt:lpstr>
      <vt:lpstr>Quantitative Reasoning: Discrete Quantitative Lesson Q116</vt:lpstr>
      <vt:lpstr>Quantitative Reasoning: Discrete Quantitative Lesson Q117</vt:lpstr>
      <vt:lpstr>Quantitative Reasoning: Discrete Quantitative Lesson Q120</vt:lpstr>
      <vt:lpstr>Quantitative Reasoning: Discrete Quantitative Lesson Q123</vt:lpstr>
      <vt:lpstr>Quantitative Reasoning: Discrete Quantitative Lesson Q124</vt:lpstr>
      <vt:lpstr>Quantitative Reasoning: Discrete Quantitative Lesson Q125</vt:lpstr>
      <vt:lpstr>Quantitative Reasoning: Discrete Quantitative Lesson Q126</vt:lpstr>
      <vt:lpstr>Quantitative Reasoning: Discrete Quantitative Lesson Q127</vt:lpstr>
      <vt:lpstr>Quantitative Reasoning: Discrete Quantitative Lesson Q131</vt:lpstr>
      <vt:lpstr>Quantitative Reasoning: Discrete Quantitative Lesson Q134</vt:lpstr>
      <vt:lpstr>Quantitative Reasoning: Discrete Quantitative Lesson Q137</vt:lpstr>
      <vt:lpstr>Quantitative Reasoning: Discrete Quantitative Lesson Q138</vt:lpstr>
      <vt:lpstr>Quantitative Reasoning: Discrete Quantitative Lesson Q139</vt:lpstr>
      <vt:lpstr>Quantitative Reasoning: Discrete Quantitative Lesson Q140</vt:lpstr>
      <vt:lpstr>Quantitative Reasoning: Discrete Quantitative Lesson Q141</vt:lpstr>
      <vt:lpstr>Quantitative Reasoning: Discrete Quantitative Lesson Q142</vt:lpstr>
      <vt:lpstr>Quantitative Reasoning: Discrete Quantitative Lesson Q143</vt:lpstr>
      <vt:lpstr>Quantitative Reasoning: Discrete Quantitative Lesson Q144</vt:lpstr>
      <vt:lpstr>Quantitative Reasoning: Discrete Quantitative Lesson Q147</vt:lpstr>
      <vt:lpstr>Quantitative Reasoning: Discrete Quantitative Lesson Q148</vt:lpstr>
      <vt:lpstr>Quantitative Reasoning: Discrete Quantitative Lesson Q149</vt:lpstr>
      <vt:lpstr>Quantitative Reasoning: Discrete Quantitative Lesson Q150</vt:lpstr>
      <vt:lpstr>Quantitative Reasoning: Numeric Entry  Test Mechanics</vt:lpstr>
      <vt:lpstr>Quantitative Reasoning: Numeric Entry Test Mechanics</vt:lpstr>
      <vt:lpstr>Quantitative Reasoning: Numeric Entry Anatomy Directions</vt:lpstr>
      <vt:lpstr>Quantitative Reasoning: Numeric Entry Anatomy Q1</vt:lpstr>
      <vt:lpstr>Quantitative Reasoning: Numeric Entry Anatomy Q2</vt:lpstr>
      <vt:lpstr>Quantitative Reasoning: Numeric Entry Anatomy Q3</vt:lpstr>
      <vt:lpstr>Quantitative Reasoning: Numeric Entry Anatomy Q4</vt:lpstr>
      <vt:lpstr>Quantitative Reasoning: Numeric Entry Pacing</vt:lpstr>
      <vt:lpstr>Quantitative Reasoning: Numeric Entry Pacing</vt:lpstr>
      <vt:lpstr>Quantitative Reasoning: Numeric Entry Time Trial Directions</vt:lpstr>
      <vt:lpstr>Quantitative Reasoning: Numeric Entry Time Trial Q1</vt:lpstr>
      <vt:lpstr>Quantitative Reasoning: Numeric Entry Time Trial Q2</vt:lpstr>
      <vt:lpstr>Quantitative Reasoning: Numeric Entry Time Trial Q3</vt:lpstr>
      <vt:lpstr>Quantitative Reasoning: Numeric Entry Time Trial Q4</vt:lpstr>
      <vt:lpstr>Quantitative Reasoning: Numeric Entry Time Trial Q5</vt:lpstr>
      <vt:lpstr>Quantitative Reasoning: Numeric Entry Game Plan</vt:lpstr>
      <vt:lpstr>Quantitative Reasoning: Numeric Entry Game Plan</vt:lpstr>
      <vt:lpstr>Quantitative Reasoning: Numeric Entry Lesson Directions</vt:lpstr>
      <vt:lpstr>Quantitative Reasoning: Numeric Entry Lesson Directions</vt:lpstr>
      <vt:lpstr>Quantitative Reasoning: Numeric Entry Lesson Q1</vt:lpstr>
      <vt:lpstr>Quantitative Reasoning: Numeric Entry Lesson Q2</vt:lpstr>
      <vt:lpstr>Quantitative Reasoning: Numeric Entry Lesson Q3</vt:lpstr>
      <vt:lpstr>Quantitative Reasoning: Numeric Entry Lesson Q4</vt:lpstr>
      <vt:lpstr>Quantitative Reasoning: Numeric Entry Lesson Q5</vt:lpstr>
      <vt:lpstr>Quantitative Reasoning: Numeric Entry Lesson Q6</vt:lpstr>
      <vt:lpstr>Quantitative Reasoning: Numeric Entry Lesson Q20</vt:lpstr>
      <vt:lpstr>Quantitative Reasoning: Numeric Entry Lesson Q21</vt:lpstr>
      <vt:lpstr>Quantitative Reasoning: Numeric Entry Lesson Q22</vt:lpstr>
      <vt:lpstr>Quantitative Reasoning: Numeric Entry Lesson Q23</vt:lpstr>
      <vt:lpstr>Quantitative Reasoning: Numeric Entry Lesson Q24</vt:lpstr>
      <vt:lpstr>Quantitative Reasoning: Numeric Entry Lesson Q25</vt:lpstr>
      <vt:lpstr>Quantitative Reasoning: Numeric Entry Lesson Q26</vt:lpstr>
      <vt:lpstr>Quantitative Reasoning: Numeric Entry Lesson Q27</vt:lpstr>
      <vt:lpstr>Quantitative Reasoning: Numeric Entry Lesson Q28</vt:lpstr>
      <vt:lpstr>Quantitative Reasoning: Numeric Entry Lesson Q29</vt:lpstr>
      <vt:lpstr>Quantitative Reasoning: Numeric Entry Lesson Q30</vt:lpstr>
      <vt:lpstr>Quantitative Reasoning: Numeric Entry Lesson Q31</vt:lpstr>
      <vt:lpstr>Quantitative Reasoning: Numeric Entry Lesson Q32</vt:lpstr>
      <vt:lpstr>Quantitative Reasoning: Numeric Entry Lesson Q33</vt:lpstr>
      <vt:lpstr>Quantitative Reasoning: Numeric Entry Lesson Q34</vt:lpstr>
      <vt:lpstr>Quantitative Reasoning: Numeric Entry Lesson Q35</vt:lpstr>
      <vt:lpstr>Quantitative Reasoning: Numeric Entry Lesson Q36</vt:lpstr>
      <vt:lpstr>Quantitative Reasoning: Numeric Entry Lesson Q37</vt:lpstr>
      <vt:lpstr>Quantitative Reasoning: Numeric Entry Lesson Q38</vt:lpstr>
      <vt:lpstr>Quantitative Reasoning: Numeric Entry Lesson Q39</vt:lpstr>
      <vt:lpstr>Quantitative Reasoning: Numeric Entry Lesson Q40</vt:lpstr>
      <vt:lpstr>Quantitative Reasoning: Numeric Entry Lesson Q41</vt:lpstr>
      <vt:lpstr>Quantitative Reasoning: Numeric Entry Lesson Q42</vt:lpstr>
      <vt:lpstr>Quantitative Reasoning: Numeric Entry Lesson Q43</vt:lpstr>
      <vt:lpstr>Quantitative Reasoning: Numeric Entry Lesson Q44</vt:lpstr>
      <vt:lpstr>Quantitative Reasoning: Numeric Entry Lesson Q45</vt:lpstr>
      <vt:lpstr>Quantitative Reasoning: Comparisons  Test Mechanics</vt:lpstr>
      <vt:lpstr>Quantitative Reasoning: Comparisons Test Mechanics</vt:lpstr>
      <vt:lpstr>Quantitative Reasoning: Comparisons Anatomy Directions</vt:lpstr>
      <vt:lpstr>Quantitative Reasoning: Comparisons Anatomy Q1</vt:lpstr>
      <vt:lpstr>Quantitative Reasoning: Comparisons Anatomy Q2</vt:lpstr>
      <vt:lpstr>Quantitative Reasoning: Comparisons Anatomy Q3</vt:lpstr>
      <vt:lpstr>Quantitative Reasoning: Comparisons Anatomy Q4</vt:lpstr>
      <vt:lpstr>Quantitative Reasoning: Comparisons Anatomy Q5</vt:lpstr>
      <vt:lpstr>Quantitative Reasoning: Comparisons Pacing</vt:lpstr>
      <vt:lpstr>Quantitative Reasoning: Comparisons Pacing</vt:lpstr>
      <vt:lpstr>Quantitative Reasoning: Comparisons Time Trial Directions</vt:lpstr>
      <vt:lpstr>Quantitative Reasoning: Comparisons Time Trial Q1</vt:lpstr>
      <vt:lpstr>Quantitative Reasoning: Comparisons Time Trial Q2</vt:lpstr>
      <vt:lpstr>Quantitative Reasoning: Comparisons Time Trial Q3</vt:lpstr>
      <vt:lpstr>Quantitative Reasoning: Comparisons Time Trial Q4</vt:lpstr>
      <vt:lpstr>Quantitative Reasoning: Comparisons Time Trial Q5</vt:lpstr>
      <vt:lpstr>Quantitative Reasoning: Comparisons Time Trial Q6</vt:lpstr>
      <vt:lpstr>Quantitative Reasoning: Comparisons Time Trial Q7</vt:lpstr>
      <vt:lpstr>Quantitative Reasoning: Comparisons Time Trial Q8</vt:lpstr>
      <vt:lpstr>Quantitative Reasoning: Comparisons Time Trial Q9</vt:lpstr>
      <vt:lpstr>Quantitative Reasoning: Comparisons Time Trial Q10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Lesson Directions</vt:lpstr>
      <vt:lpstr>Quantitative Reasoning: Comparisons Lesson Q3</vt:lpstr>
      <vt:lpstr>Quantitative Reasoning: Comparisons Lesson Q7</vt:lpstr>
      <vt:lpstr>Quantitative Reasoning: Comparisons Lesson Q9</vt:lpstr>
      <vt:lpstr>Quantitative Reasoning: Comparisons Lesson Q11</vt:lpstr>
      <vt:lpstr>Quantitative Reasoning: Comparisons Lesson Q15</vt:lpstr>
      <vt:lpstr>Quantitative Reasoning: Comparisons Lesson Q16</vt:lpstr>
      <vt:lpstr>Quantitative Reasoning: Comparisons Lesson Q23</vt:lpstr>
      <vt:lpstr>Quantitative Reasoning: Comparisons Lesson Q24</vt:lpstr>
      <vt:lpstr>Quantitative Reasoning: Comparisons Lesson Q25</vt:lpstr>
      <vt:lpstr>Quantitative Reasoning: Comparisons Lesson Q52</vt:lpstr>
      <vt:lpstr>Quantitative Reasoning: Comparisons Lesson Q59</vt:lpstr>
      <vt:lpstr>Quantitative Reasoning: Comparisons Lesson Q69</vt:lpstr>
      <vt:lpstr>Quantitative Reasoning: Comparisons Lesson Q70</vt:lpstr>
      <vt:lpstr>Quantitative Reasoning: Comparisons Lesson Q71</vt:lpstr>
      <vt:lpstr>Quantitative Reasoning: Comparisons Lesson Q89</vt:lpstr>
      <vt:lpstr>Quantitative Reasoning: Comparisons Lesson Q90</vt:lpstr>
      <vt:lpstr>Quantitative Reasoning: Comparisons Lesson Q100</vt:lpstr>
      <vt:lpstr>Quantitative Reasoning: Comparisons Lesson Q118</vt:lpstr>
      <vt:lpstr>Quantitative Reasoning: Comparisons Lesson Q119</vt:lpstr>
      <vt:lpstr>Quantitative Reasoning: Comparisons Lesson Q120</vt:lpstr>
      <vt:lpstr>Quantitative Reasoning: Comparisons Lesson Q121</vt:lpstr>
      <vt:lpstr>Quantitative Reasoning: Comparisons Lesson Q124</vt:lpstr>
      <vt:lpstr>Quantitative Reasoning: Comparisons Lesson Q127</vt:lpstr>
      <vt:lpstr>Quantitative Reasoning: Comparisons Lesson Q132</vt:lpstr>
      <vt:lpstr>Quantitative Reasoning: Comparisons Lesson Q133</vt:lpstr>
      <vt:lpstr>Quantitative Reasoning: Comparisons Lesson Q134</vt:lpstr>
      <vt:lpstr>Quantitative Reasoning: Comparisons Lesson Q135</vt:lpstr>
      <vt:lpstr>Quantitative Reasoning: Comparisons Lesson Q139</vt:lpstr>
      <vt:lpstr>Quantitative Reasoning: Comparisons Lesson Q146</vt:lpstr>
      <vt:lpstr>Quantitative Reasoning: Comparisons Lesson Q148</vt:lpstr>
      <vt:lpstr>Quantitative Reasoning: Comparisons Lesson Q149</vt:lpstr>
      <vt:lpstr>Quantitative Reasoning: Comparisons Lesson Q150</vt:lpstr>
      <vt:lpstr>Quantitative Reasoning: Data Interpretation  Test Mechanics</vt:lpstr>
      <vt:lpstr>Quantitative Reasoning: Data Interpretation Test Mechanics</vt:lpstr>
      <vt:lpstr>Quantitative Reasoning: Data Interpretation Anatomy Directions</vt:lpstr>
      <vt:lpstr>Quantitative Reasoning: Data Interpretation Anatomy Q1</vt:lpstr>
      <vt:lpstr>Quantitative Reasoning: Data Interpretation Anatomy Q2</vt:lpstr>
      <vt:lpstr>Quantitative Reasoning: Data Interpretation Anatomy Q3</vt:lpstr>
      <vt:lpstr>Quantitative Reasoning: Data Interpretation Pacing</vt:lpstr>
      <vt:lpstr>Quantitative Reasoning: Data Interpretation Pacing</vt:lpstr>
      <vt:lpstr>Quantitative Reasoning: Data Interpretation Time Trial Directions</vt:lpstr>
      <vt:lpstr>Quantitative Reasoning: Data Interpretation Time Trial Q1</vt:lpstr>
      <vt:lpstr>Quantitative Reasoning: Data Interpretation Time Trial Q2</vt:lpstr>
      <vt:lpstr>Quantitative Reasoning: Data Interpretation Time Trial Q3</vt:lpstr>
      <vt:lpstr>Quantitative Reasoning: Data Interpretation Time Trial Q4</vt:lpstr>
      <vt:lpstr>Quantitative Reasoning: Data Interpretation Time Trial Q5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Lesson Directions</vt:lpstr>
      <vt:lpstr>Quantitative Reasoning: Data Interpretation Lesson Item Q1-Q4</vt:lpstr>
      <vt:lpstr>Quantitative Reasoning: Data Interpretation Lesson Q1</vt:lpstr>
      <vt:lpstr>Quantitative Reasoning: Data Interpretation Lesson Q2</vt:lpstr>
      <vt:lpstr>Quantitative Reasoning: Data Interpretation Lesson Q3</vt:lpstr>
      <vt:lpstr>Quantitative Reasoning: Data Interpretation Lesson Q4</vt:lpstr>
      <vt:lpstr>Quantitative Reasoning: Data Interpretation Lesson Item Q5-Q9</vt:lpstr>
      <vt:lpstr>Quantitative Reasoning: Data Interpretation Lesson Q8</vt:lpstr>
      <vt:lpstr>Quantitative Reasoning: Data Interpretation Lesson Q9</vt:lpstr>
      <vt:lpstr>Quantitative Reasoning: Data Interpretation Lesson Q10</vt:lpstr>
      <vt:lpstr>Quantitative Reasoning: Data Interpretation Lesson Item Q22-Q24</vt:lpstr>
      <vt:lpstr>Quantitative Reasoning: Data Interpretation Lesson Q22</vt:lpstr>
      <vt:lpstr>Quantitative Reasoning: Data Interpretation Lesson Q23</vt:lpstr>
      <vt:lpstr>Quantitative Reasoning: Data Interpretation Lesson Q24</vt:lpstr>
      <vt:lpstr>Quantitative Reasoning: Data Interpretation Lesson Item Q36-Q38</vt:lpstr>
      <vt:lpstr>Quantitative Reasoning: Data Interpretation Lesson Q36</vt:lpstr>
      <vt:lpstr>Quantitative Reasoning: Data Interpretation Lesson Q37</vt:lpstr>
      <vt:lpstr>Quantitative Reasoning: Data Interpretation Lesson Q38</vt:lpstr>
      <vt:lpstr>Quantitative Reasoning: Data Interpretation Lesson Item Q39-Q43</vt:lpstr>
      <vt:lpstr>Quantitative Reasoning: Data Interpretation Lesson Q39</vt:lpstr>
      <vt:lpstr>Quantitative Reasoning: Data Interpretation Lesson Q40</vt:lpstr>
      <vt:lpstr>Quantitative Reasoning: Data Interpretation Lesson Q41</vt:lpstr>
      <vt:lpstr>Quantitative Reasoning: Data Interpretation Lesson Q42</vt:lpstr>
      <vt:lpstr>Quantitative Reasoning: Data Interpretation Lesson Q43</vt:lpstr>
      <vt:lpstr>Quantitative Reasoning: Data Interpretation Lesson Item Q60-Q62</vt:lpstr>
      <vt:lpstr>Quantitative Reasoning: Data Interpretation Lesson Q60</vt:lpstr>
      <vt:lpstr>Quantitative Reasoning: Data Interpretation Lesson Q61</vt:lpstr>
      <vt:lpstr>Quantitative Reasoning: Data Interpretation Lesson Q62</vt:lpstr>
      <vt:lpstr>Quantitative Reasoning: Data Interpretation Lesson Item Q63-Q64</vt:lpstr>
      <vt:lpstr>Quantitative Reasoning: Data Interpretation Lesson Q63</vt:lpstr>
      <vt:lpstr>Quantitative Reasoning: Data Interpretation Lesson Q64</vt:lpstr>
      <vt:lpstr>Quantitative Reasoning: Data Interpretation Lesson Item Q65-Q66</vt:lpstr>
      <vt:lpstr>Quantitative Reasoning: Data Interpretation Lesson Item Q70-Q72</vt:lpstr>
      <vt:lpstr>Quantitative Reasoning: Data Interpretation Lesson Q70</vt:lpstr>
      <vt:lpstr>Quantitative Reasoning: Data Interpretation Lesson Q71</vt:lpstr>
      <vt:lpstr>Quantitative Reasoning: Data Interpretation Lesson Q72</vt:lpstr>
      <vt:lpstr>Quantitative Reasoning: Data Interpretation Lesson Q73</vt:lpstr>
      <vt:lpstr>Analytical Writing  Test Mechanics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Lesson Directions</vt:lpstr>
      <vt:lpstr>Analytical Writing Lesson Q1</vt:lpstr>
      <vt:lpstr>Analytical Writing Lesson Q2</vt:lpstr>
      <vt:lpstr>Analytical Writing Lesson Q3</vt:lpstr>
      <vt:lpstr>Analytical Writing Lesson Q4</vt:lpstr>
      <vt:lpstr>Analytical Writing Lesson Q5</vt:lpstr>
      <vt:lpstr>Analytical Writing Lesson Q6</vt:lpstr>
      <vt:lpstr>Analytical Writing Lesson Q7</vt:lpstr>
      <vt:lpstr>Analytical Writing Lesson Q8</vt:lpstr>
      <vt:lpstr>Analytical Writing Lesson Q9</vt:lpstr>
      <vt:lpstr>Analytical Writing Lesson Q10</vt:lpstr>
      <vt:lpstr>Analytical Writing Lesson Q11</vt:lpstr>
      <vt:lpstr>Analytical Writing Lesson Q12</vt:lpstr>
      <vt:lpstr>Analytical Writing Lesson Q13</vt:lpstr>
      <vt:lpstr>Analytical Writing Lesson Q14</vt:lpstr>
      <vt:lpstr>Analytical Writing Lesson Q15</vt:lpstr>
      <vt:lpstr>Analytical Writing Lesson Q16</vt:lpstr>
      <vt:lpstr>Analytical Writing Lesson Q17</vt:lpstr>
      <vt:lpstr>Analytical Writing Lesson Q18</vt:lpstr>
      <vt:lpstr>Analytical Writing Lesson Q19</vt:lpstr>
      <vt:lpstr>Analytical Writing Lesson Q20</vt:lpstr>
      <vt:lpstr>Analytical Writing Lesson Q36</vt:lpstr>
      <vt:lpstr>Analytical Writing Concepts</vt:lpstr>
      <vt:lpstr>Analytical Writing Concepts</vt:lpstr>
      <vt:lpstr>Analytical Writing Strategies Q37</vt:lpstr>
      <vt:lpstr>Analytical Writing Strategies Q38</vt:lpstr>
      <vt:lpstr>Analytical Writing Strategies Q39</vt:lpstr>
      <vt:lpstr>Analytical Writing Strategies Q40</vt:lpstr>
      <vt:lpstr>Analytical Writing Strategies Q41</vt:lpstr>
      <vt:lpstr>Analytical Writing Strategies Q42</vt:lpstr>
      <vt:lpstr>Analytical Writing Strategies Q43</vt:lpstr>
      <vt:lpstr>Analytical Writing Strategies Q44</vt:lpstr>
      <vt:lpstr>Analytical Writing Strategies Q45</vt:lpstr>
      <vt:lpstr>Analytical Writing Strategies Q46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Tu</dc:creator>
  <cp:lastModifiedBy>Hannah Mueller</cp:lastModifiedBy>
  <cp:revision>12</cp:revision>
  <dcterms:created xsi:type="dcterms:W3CDTF">2013-06-16T21:50:57Z</dcterms:created>
  <dcterms:modified xsi:type="dcterms:W3CDTF">2013-07-01T22:08:28Z</dcterms:modified>
</cp:coreProperties>
</file>