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2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417E-F15C-4EF5-885E-0843B22FAEF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E64B-AD64-432A-9F4E-21F930F5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-863441"/>
            <a:ext cx="10504101" cy="85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5" y="-844391"/>
            <a:ext cx="10504102" cy="85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5" y="-857250"/>
            <a:ext cx="10654113" cy="86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8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02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Chwala</dc:creator>
  <cp:lastModifiedBy>Tania Chwala</cp:lastModifiedBy>
  <cp:revision>4</cp:revision>
  <dcterms:created xsi:type="dcterms:W3CDTF">2016-06-15T14:51:43Z</dcterms:created>
  <dcterms:modified xsi:type="dcterms:W3CDTF">2016-06-15T20:40:24Z</dcterms:modified>
</cp:coreProperties>
</file>